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8" r:id="rId3"/>
    <p:sldId id="267" r:id="rId4"/>
    <p:sldId id="261" r:id="rId5"/>
    <p:sldId id="263" r:id="rId6"/>
    <p:sldId id="266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971" autoAdjust="0"/>
    <p:restoredTop sz="94660"/>
  </p:normalViewPr>
  <p:slideViewPr>
    <p:cSldViewPr>
      <p:cViewPr varScale="1">
        <p:scale>
          <a:sx n="68" d="100"/>
          <a:sy n="68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0890B7-3EAD-423A-91D4-1CCC18F07D2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73C1B1-9079-407B-B718-84580D8577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890B7-3EAD-423A-91D4-1CCC18F07D2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3C1B1-9079-407B-B718-84580D857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A0890B7-3EAD-423A-91D4-1CCC18F07D2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73C1B1-9079-407B-B718-84580D857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890B7-3EAD-423A-91D4-1CCC18F07D2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3C1B1-9079-407B-B718-84580D857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0890B7-3EAD-423A-91D4-1CCC18F07D2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673C1B1-9079-407B-B718-84580D8577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890B7-3EAD-423A-91D4-1CCC18F07D2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3C1B1-9079-407B-B718-84580D857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890B7-3EAD-423A-91D4-1CCC18F07D2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3C1B1-9079-407B-B718-84580D857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890B7-3EAD-423A-91D4-1CCC18F07D2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3C1B1-9079-407B-B718-84580D857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0890B7-3EAD-423A-91D4-1CCC18F07D2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3C1B1-9079-407B-B718-84580D857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890B7-3EAD-423A-91D4-1CCC18F07D2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3C1B1-9079-407B-B718-84580D857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890B7-3EAD-423A-91D4-1CCC18F07D2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73C1B1-9079-407B-B718-84580D85773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A0890B7-3EAD-423A-91D4-1CCC18F07D2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673C1B1-9079-407B-B718-84580D8577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14400"/>
            <a:ext cx="6400800" cy="472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KELOMPOK 1</a:t>
            </a:r>
          </a:p>
          <a:p>
            <a:pPr lvl="0" algn="ctr"/>
            <a:r>
              <a:rPr lang="id-ID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Auliannisa </a:t>
            </a: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Gifani </a:t>
            </a:r>
            <a:r>
              <a:rPr lang="id-ID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1203134115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id-ID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Dhea Nashahta	 1203134118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id-ID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Fiki Rizqiana	 1203134122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id-ID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Iffatul Habibah	 1203130123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id-ID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Khairunnisak	 1203134124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id-ID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Putri Wulandari	 1203130134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d-ID" dirty="0"/>
              <a:t> </a:t>
            </a:r>
            <a:endParaRPr lang="en-US" dirty="0"/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200"/>
            <a:ext cx="8229600" cy="15240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DETERMINANT OF INNOVATIVE BEHAVIOR : A PATH MODEL OF INDIVIDUAL INNOVATION IN THE WORKPLACE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DEFINITION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INNOVATIVE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BEHAVIOR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MODELS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INNOVATIVE INDIVIDUAL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BEHAVIOR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CLIMATE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INNOVATIVE BEHAVIOR </a:t>
            </a:r>
            <a:endParaRPr lang="en-US" sz="2000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Determining Innovative Behavior : 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Hyphothetical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Model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Level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where each individual see organization climate that support positive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inovation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 related with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inovative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behavior.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Quality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leader, member of exchange  between an individual and its supervisor is positive related with individual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inovative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behavior.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514350" indent="-514350" algn="just">
              <a:buNone/>
            </a:pPr>
            <a:r>
              <a:rPr lang="en-US" dirty="0" smtClean="0"/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Quality of leader, member of exchange between an individual</a:t>
            </a:r>
          </a:p>
          <a:p>
            <a:pPr marL="514350" indent="-514350" algn="just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and its supervisor is positive related  with level where each</a:t>
            </a:r>
          </a:p>
          <a:p>
            <a:pPr marL="514350" indent="-514350" algn="just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individual feels climate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dimention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that support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inovation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Level which is hoping a low supervisor to be positive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inovative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 related with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inovative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behavior.</a:t>
            </a:r>
          </a:p>
          <a:p>
            <a:pPr marL="514350" indent="-514350" algn="just"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5. Hypothesis is Level which is hoping a low supervisor to be positive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inovative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related with title which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subordinat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feels climate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dimention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that support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inovation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6. Hypothesis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is Quality of member team exchange between an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individual</a:t>
            </a:r>
          </a:p>
          <a:p>
            <a:pPr marL="514350" indent="-514350" algn="just"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 and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its team work related with individual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behavior</a:t>
            </a:r>
          </a:p>
          <a:p>
            <a:pPr marL="514350" indent="-514350" algn="just">
              <a:buAutoNum type="arabicPeriod" startAt="6"/>
            </a:pPr>
            <a:endParaRPr lang="en-US" dirty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229600" cy="4983163"/>
          </a:xfrm>
        </p:spPr>
        <p:txBody>
          <a:bodyPr/>
          <a:lstStyle/>
          <a:p>
            <a:pPr algn="just">
              <a:buNone/>
            </a:pPr>
            <a:endParaRPr lang="en-US" sz="2800" dirty="0" smtClean="0"/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7. Hypothesis is Quality of member team exchange between an individual and its team work positively related with level where individual see climate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dimention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that support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inovation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8. Hypothesis is level where individual solves problem with intuitive style positively and negatively related with their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inovative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behavior.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2390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Respondents and Procedures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Respondent for this study including all of engineers, scientists, and technicians who involved in applied research in specific technology area. and it held in three parts: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Technology product </a:t>
            </a:r>
          </a:p>
          <a:p>
            <a:pPr marL="514350" indent="-514350" algn="just"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Proccess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and Supporting Technology</a:t>
            </a:r>
          </a:p>
          <a:p>
            <a:pPr marL="514350" indent="-514350" algn="just"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Service Laboratory like Chemist Analytics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	Individual </a:t>
            </a:r>
            <a:r>
              <a:rPr lang="en-US" sz="9600" dirty="0" err="1">
                <a:latin typeface="Times New Roman" pitchFamily="18" charset="0"/>
                <a:cs typeface="Times New Roman" pitchFamily="18" charset="0"/>
              </a:rPr>
              <a:t>inovative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 behavior include four interaction result, they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are :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Individual System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Leadership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Team Work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Climate.</a:t>
            </a:r>
          </a:p>
          <a:p>
            <a:pPr>
              <a:buFontTx/>
              <a:buChar char="-"/>
            </a:pPr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Inovation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is IDEA, including people who </a:t>
            </a:r>
            <a:r>
              <a:rPr lang="en-US" sz="9600" dirty="0" err="1">
                <a:latin typeface="Times New Roman" pitchFamily="18" charset="0"/>
                <a:cs typeface="Times New Roman" pitchFamily="18" charset="0"/>
              </a:rPr>
              <a:t>develope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, do, react, and </a:t>
            </a:r>
            <a:r>
              <a:rPr lang="en-US" sz="9600" dirty="0" err="1">
                <a:latin typeface="Times New Roman" pitchFamily="18" charset="0"/>
                <a:cs typeface="Times New Roman" pitchFamily="18" charset="0"/>
              </a:rPr>
              <a:t>modificate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 that idea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Inovation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is also including adaptation of product or </a:t>
            </a:r>
            <a:r>
              <a:rPr lang="en-US" sz="9600" dirty="0" err="1">
                <a:latin typeface="Times New Roman" pitchFamily="18" charset="0"/>
                <a:cs typeface="Times New Roman" pitchFamily="18" charset="0"/>
              </a:rPr>
              <a:t>proccess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 from outside of an organization.</a:t>
            </a:r>
          </a:p>
          <a:p>
            <a:pPr>
              <a:buNone/>
            </a:pPr>
            <a:r>
              <a:rPr lang="en-US" sz="9600" dirty="0"/>
              <a:t/>
            </a:r>
            <a:br>
              <a:rPr lang="en-US" sz="9600" dirty="0"/>
            </a:br>
            <a:endParaRPr lang="en-US" sz="9600" dirty="0"/>
          </a:p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</TotalTime>
  <Words>126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Slide 1</vt:lpstr>
      <vt:lpstr>DETERMINANT OF INNOVATIVE BEHAVIOR : A PATH MODEL OF INDIVIDUAL INNOVATION IN THE WORKPLACE </vt:lpstr>
      <vt:lpstr>Slide 3</vt:lpstr>
      <vt:lpstr>Determining Innovative Behavior : A Hyphothetical Model</vt:lpstr>
      <vt:lpstr>Slide 5</vt:lpstr>
      <vt:lpstr>Slide 6</vt:lpstr>
      <vt:lpstr>Respondents and Procedures.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TOSHIBA</cp:lastModifiedBy>
  <cp:revision>8</cp:revision>
  <dcterms:created xsi:type="dcterms:W3CDTF">2014-10-08T15:04:34Z</dcterms:created>
  <dcterms:modified xsi:type="dcterms:W3CDTF">2014-10-08T16:03:10Z</dcterms:modified>
</cp:coreProperties>
</file>