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0E4F7-9983-49A3-8E85-49656490907E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B39F08-3C47-4098-985D-49124BC32C4E}">
      <dgm:prSet phldrT="[Text]"/>
      <dgm:spPr/>
      <dgm:t>
        <a:bodyPr/>
        <a:lstStyle/>
        <a:p>
          <a:r>
            <a:rPr lang="en-US" dirty="0" err="1" smtClean="0"/>
            <a:t>Responden</a:t>
          </a:r>
          <a:endParaRPr lang="en-US" dirty="0"/>
        </a:p>
      </dgm:t>
    </dgm:pt>
    <dgm:pt modelId="{EA6C9413-3699-40A3-BA99-09968226B7B8}" type="parTrans" cxnId="{E8AD55A8-D771-4429-BEA5-D06F8B771B7C}">
      <dgm:prSet/>
      <dgm:spPr/>
      <dgm:t>
        <a:bodyPr/>
        <a:lstStyle/>
        <a:p>
          <a:endParaRPr lang="en-US"/>
        </a:p>
      </dgm:t>
    </dgm:pt>
    <dgm:pt modelId="{E06E2091-B438-4393-B406-0E82920C9D45}" type="sibTrans" cxnId="{E8AD55A8-D771-4429-BEA5-D06F8B771B7C}">
      <dgm:prSet/>
      <dgm:spPr/>
      <dgm:t>
        <a:bodyPr/>
        <a:lstStyle/>
        <a:p>
          <a:endParaRPr lang="en-US"/>
        </a:p>
      </dgm:t>
    </dgm:pt>
    <dgm:pt modelId="{138FDE90-8CB2-4670-AAC6-E4E0FF1CF11B}">
      <dgm:prSet phldrT="[Text]"/>
      <dgm:spPr/>
      <dgm:t>
        <a:bodyPr/>
        <a:lstStyle/>
        <a:p>
          <a:r>
            <a:rPr lang="en-US" dirty="0" err="1" smtClean="0"/>
            <a:t>Kelurahan</a:t>
          </a:r>
          <a:r>
            <a:rPr lang="en-US" dirty="0" smtClean="0"/>
            <a:t> </a:t>
          </a:r>
          <a:r>
            <a:rPr lang="en-US" dirty="0" err="1" smtClean="0"/>
            <a:t>Baleendah</a:t>
          </a:r>
          <a:endParaRPr lang="en-US" dirty="0"/>
        </a:p>
      </dgm:t>
    </dgm:pt>
    <dgm:pt modelId="{4D90912A-78F3-4051-81DE-5998FA4FB126}" type="parTrans" cxnId="{52F60853-D36A-49AE-8461-1E4483B758F2}">
      <dgm:prSet/>
      <dgm:spPr/>
      <dgm:t>
        <a:bodyPr/>
        <a:lstStyle/>
        <a:p>
          <a:endParaRPr lang="en-US"/>
        </a:p>
      </dgm:t>
    </dgm:pt>
    <dgm:pt modelId="{9C0801A4-015D-4C43-8093-A252EC64359E}" type="sibTrans" cxnId="{52F60853-D36A-49AE-8461-1E4483B758F2}">
      <dgm:prSet/>
      <dgm:spPr/>
      <dgm:t>
        <a:bodyPr/>
        <a:lstStyle/>
        <a:p>
          <a:endParaRPr lang="en-US"/>
        </a:p>
      </dgm:t>
    </dgm:pt>
    <dgm:pt modelId="{013CA44C-832B-46C0-BAE9-19294ABA1027}">
      <dgm:prSet phldrT="[Text]"/>
      <dgm:spPr/>
      <dgm:t>
        <a:bodyPr/>
        <a:lstStyle/>
        <a:p>
          <a:r>
            <a:rPr lang="en-US" dirty="0" err="1" smtClean="0"/>
            <a:t>Hasil</a:t>
          </a:r>
          <a:r>
            <a:rPr lang="en-US" dirty="0" smtClean="0"/>
            <a:t> </a:t>
          </a:r>
        </a:p>
        <a:p>
          <a:r>
            <a:rPr lang="en-US" dirty="0" smtClean="0"/>
            <a:t>(</a:t>
          </a:r>
          <a:r>
            <a:rPr lang="en-US" dirty="0" err="1" smtClean="0"/>
            <a:t>Apa</a:t>
          </a:r>
          <a:r>
            <a:rPr lang="en-US" dirty="0" smtClean="0"/>
            <a:t> yang </a:t>
          </a:r>
          <a:r>
            <a:rPr lang="en-US" dirty="0" err="1" smtClean="0"/>
            <a:t>diharapkan</a:t>
          </a:r>
          <a:r>
            <a:rPr lang="en-US" dirty="0" smtClean="0"/>
            <a:t>)</a:t>
          </a:r>
          <a:endParaRPr lang="en-US" dirty="0"/>
        </a:p>
      </dgm:t>
    </dgm:pt>
    <dgm:pt modelId="{7F06A8C3-94FB-44A4-A8A9-D3CD39B735D0}" type="parTrans" cxnId="{445E855B-0A78-4300-B2B7-4ED3E571E66D}">
      <dgm:prSet/>
      <dgm:spPr/>
      <dgm:t>
        <a:bodyPr/>
        <a:lstStyle/>
        <a:p>
          <a:endParaRPr lang="en-US"/>
        </a:p>
      </dgm:t>
    </dgm:pt>
    <dgm:pt modelId="{941B477F-0B8E-4DE6-8F30-8C9FB54E0911}" type="sibTrans" cxnId="{445E855B-0A78-4300-B2B7-4ED3E571E66D}">
      <dgm:prSet/>
      <dgm:spPr/>
      <dgm:t>
        <a:bodyPr/>
        <a:lstStyle/>
        <a:p>
          <a:endParaRPr lang="en-US"/>
        </a:p>
      </dgm:t>
    </dgm:pt>
    <dgm:pt modelId="{C3D70F0D-ABAF-46C7-BEE0-F9D88EEECBF6}">
      <dgm:prSet phldrT="[Text]"/>
      <dgm:spPr/>
      <dgm:t>
        <a:bodyPr/>
        <a:lstStyle/>
        <a:p>
          <a:r>
            <a:rPr lang="en-US" dirty="0" err="1" smtClean="0"/>
            <a:t>Perbaikan</a:t>
          </a:r>
          <a:r>
            <a:rPr lang="en-US" dirty="0" smtClean="0"/>
            <a:t> </a:t>
          </a:r>
          <a:r>
            <a:rPr lang="en-US" dirty="0" err="1" smtClean="0"/>
            <a:t>Jalan</a:t>
          </a:r>
          <a:endParaRPr lang="en-US" dirty="0"/>
        </a:p>
      </dgm:t>
    </dgm:pt>
    <dgm:pt modelId="{CA008375-83C4-44CD-8A3F-3880B121D3B1}" type="parTrans" cxnId="{6DC03454-96B5-42DC-A031-89EC045050C8}">
      <dgm:prSet/>
      <dgm:spPr/>
      <dgm:t>
        <a:bodyPr/>
        <a:lstStyle/>
        <a:p>
          <a:endParaRPr lang="en-US"/>
        </a:p>
      </dgm:t>
    </dgm:pt>
    <dgm:pt modelId="{BF3566F8-9DD9-43B7-9186-85CDF9F749BE}" type="sibTrans" cxnId="{6DC03454-96B5-42DC-A031-89EC045050C8}">
      <dgm:prSet/>
      <dgm:spPr/>
      <dgm:t>
        <a:bodyPr/>
        <a:lstStyle/>
        <a:p>
          <a:endParaRPr lang="en-US"/>
        </a:p>
      </dgm:t>
    </dgm:pt>
    <dgm:pt modelId="{2F9FCEFB-5F6A-459E-ABD2-11D58DBB0BA4}">
      <dgm:prSet phldrT="[Text]"/>
      <dgm:spPr/>
      <dgm:t>
        <a:bodyPr/>
        <a:lstStyle/>
        <a:p>
          <a:r>
            <a:rPr lang="en-US" dirty="0" err="1" smtClean="0"/>
            <a:t>Perluasan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Penambahan</a:t>
          </a:r>
          <a:r>
            <a:rPr lang="en-US" dirty="0" smtClean="0"/>
            <a:t> </a:t>
          </a:r>
          <a:r>
            <a:rPr lang="en-US" dirty="0" err="1" smtClean="0"/>
            <a:t>saluran</a:t>
          </a:r>
          <a:r>
            <a:rPr lang="en-US" dirty="0" smtClean="0"/>
            <a:t> air</a:t>
          </a:r>
          <a:endParaRPr lang="en-US" dirty="0"/>
        </a:p>
      </dgm:t>
    </dgm:pt>
    <dgm:pt modelId="{5CFB4265-0DE1-4BD2-A686-E6C5F5FD21D7}" type="parTrans" cxnId="{1C8F287E-5220-415C-88B0-34D68531A65D}">
      <dgm:prSet/>
      <dgm:spPr/>
      <dgm:t>
        <a:bodyPr/>
        <a:lstStyle/>
        <a:p>
          <a:endParaRPr lang="en-US"/>
        </a:p>
      </dgm:t>
    </dgm:pt>
    <dgm:pt modelId="{A0791353-73FD-4768-A229-9187E8EE82F2}" type="sibTrans" cxnId="{1C8F287E-5220-415C-88B0-34D68531A65D}">
      <dgm:prSet/>
      <dgm:spPr/>
      <dgm:t>
        <a:bodyPr/>
        <a:lstStyle/>
        <a:p>
          <a:endParaRPr lang="en-US"/>
        </a:p>
      </dgm:t>
    </dgm:pt>
    <dgm:pt modelId="{4385CCFE-0309-4D3B-839D-8A560607ACB9}">
      <dgm:prSet phldrT="[Text]"/>
      <dgm:spPr/>
      <dgm:t>
        <a:bodyPr/>
        <a:lstStyle/>
        <a:p>
          <a:endParaRPr lang="en-US" dirty="0"/>
        </a:p>
      </dgm:t>
    </dgm:pt>
    <dgm:pt modelId="{C92CEA65-09E8-49A9-9875-ED03FE4D9001}" type="parTrans" cxnId="{B261FA2E-7FDE-4F22-A566-9A66160C4E2C}">
      <dgm:prSet/>
      <dgm:spPr/>
      <dgm:t>
        <a:bodyPr/>
        <a:lstStyle/>
        <a:p>
          <a:endParaRPr lang="en-US"/>
        </a:p>
      </dgm:t>
    </dgm:pt>
    <dgm:pt modelId="{4EEACEF6-80AF-410E-BAFF-64052264A0D4}" type="sibTrans" cxnId="{B261FA2E-7FDE-4F22-A566-9A66160C4E2C}">
      <dgm:prSet/>
      <dgm:spPr/>
      <dgm:t>
        <a:bodyPr/>
        <a:lstStyle/>
        <a:p>
          <a:endParaRPr lang="en-US"/>
        </a:p>
      </dgm:t>
    </dgm:pt>
    <dgm:pt modelId="{E8318534-A94E-443B-B1CD-37457446BA3B}">
      <dgm:prSet phldrT="[Text]"/>
      <dgm:spPr/>
      <dgm:t>
        <a:bodyPr/>
        <a:lstStyle/>
        <a:p>
          <a:endParaRPr lang="en-US" dirty="0"/>
        </a:p>
      </dgm:t>
    </dgm:pt>
    <dgm:pt modelId="{77322EF1-0431-485B-9609-4BB2507FD415}" type="parTrans" cxnId="{7A9D47CB-3DAE-4F1E-9913-2EFDDC9A0BC1}">
      <dgm:prSet/>
      <dgm:spPr/>
      <dgm:t>
        <a:bodyPr/>
        <a:lstStyle/>
        <a:p>
          <a:endParaRPr lang="en-US"/>
        </a:p>
      </dgm:t>
    </dgm:pt>
    <dgm:pt modelId="{FECD28F4-DED9-4594-A408-54774C620EAC}" type="sibTrans" cxnId="{7A9D47CB-3DAE-4F1E-9913-2EFDDC9A0BC1}">
      <dgm:prSet/>
      <dgm:spPr/>
      <dgm:t>
        <a:bodyPr/>
        <a:lstStyle/>
        <a:p>
          <a:endParaRPr lang="en-US"/>
        </a:p>
      </dgm:t>
    </dgm:pt>
    <dgm:pt modelId="{6BBC7851-C21B-41A1-B311-FE70CA76DFC8}">
      <dgm:prSet phldrT="[Text]"/>
      <dgm:spPr/>
      <dgm:t>
        <a:bodyPr/>
        <a:lstStyle/>
        <a:p>
          <a:endParaRPr lang="en-US" dirty="0"/>
        </a:p>
      </dgm:t>
    </dgm:pt>
    <dgm:pt modelId="{42F003EA-0713-4763-8690-B6F5957B199A}" type="parTrans" cxnId="{89E36BF7-CB61-4853-A22D-C5805168994F}">
      <dgm:prSet/>
      <dgm:spPr/>
      <dgm:t>
        <a:bodyPr/>
        <a:lstStyle/>
        <a:p>
          <a:endParaRPr lang="en-US"/>
        </a:p>
      </dgm:t>
    </dgm:pt>
    <dgm:pt modelId="{968C279B-84F0-43FF-959B-90063F0DA9E9}" type="sibTrans" cxnId="{89E36BF7-CB61-4853-A22D-C5805168994F}">
      <dgm:prSet/>
      <dgm:spPr/>
      <dgm:t>
        <a:bodyPr/>
        <a:lstStyle/>
        <a:p>
          <a:endParaRPr lang="en-US"/>
        </a:p>
      </dgm:t>
    </dgm:pt>
    <dgm:pt modelId="{33E199A7-395B-4E87-AFBD-F0CE03CC6044}">
      <dgm:prSet phldrT="[Text]"/>
      <dgm:spPr/>
      <dgm:t>
        <a:bodyPr/>
        <a:lstStyle/>
        <a:p>
          <a:endParaRPr lang="en-US" dirty="0"/>
        </a:p>
      </dgm:t>
    </dgm:pt>
    <dgm:pt modelId="{1D249792-7BBD-4B9B-B0C9-0E91A32B9421}" type="parTrans" cxnId="{F0CB1E35-D099-4B5A-A6A0-FCDA9C27B10B}">
      <dgm:prSet/>
      <dgm:spPr/>
      <dgm:t>
        <a:bodyPr/>
        <a:lstStyle/>
        <a:p>
          <a:endParaRPr lang="en-US"/>
        </a:p>
      </dgm:t>
    </dgm:pt>
    <dgm:pt modelId="{AA69803F-1AA9-464F-B583-ABFFEC502CB8}" type="sibTrans" cxnId="{F0CB1E35-D099-4B5A-A6A0-FCDA9C27B10B}">
      <dgm:prSet/>
      <dgm:spPr/>
      <dgm:t>
        <a:bodyPr/>
        <a:lstStyle/>
        <a:p>
          <a:endParaRPr lang="en-US"/>
        </a:p>
      </dgm:t>
    </dgm:pt>
    <dgm:pt modelId="{055D0081-6BFD-46D3-84F5-D12FE7D3F1CB}">
      <dgm:prSet phldrT="[Text]"/>
      <dgm:spPr/>
      <dgm:t>
        <a:bodyPr/>
        <a:lstStyle/>
        <a:p>
          <a:endParaRPr lang="en-US" dirty="0"/>
        </a:p>
      </dgm:t>
    </dgm:pt>
    <dgm:pt modelId="{C7BA3325-FBEF-414B-A233-1ED17EF4592B}" type="parTrans" cxnId="{29DDE17F-5961-4C31-A4E4-61AE9BC779EA}">
      <dgm:prSet/>
      <dgm:spPr/>
      <dgm:t>
        <a:bodyPr/>
        <a:lstStyle/>
        <a:p>
          <a:endParaRPr lang="en-US"/>
        </a:p>
      </dgm:t>
    </dgm:pt>
    <dgm:pt modelId="{6E53D003-CCA2-4A19-87B0-DD870923BB6B}" type="sibTrans" cxnId="{29DDE17F-5961-4C31-A4E4-61AE9BC779EA}">
      <dgm:prSet/>
      <dgm:spPr/>
      <dgm:t>
        <a:bodyPr/>
        <a:lstStyle/>
        <a:p>
          <a:endParaRPr lang="en-US"/>
        </a:p>
      </dgm:t>
    </dgm:pt>
    <dgm:pt modelId="{55BEEE8C-C852-4AC7-ABA3-6C99F5AE386E}">
      <dgm:prSet phldrT="[Text]"/>
      <dgm:spPr/>
      <dgm:t>
        <a:bodyPr/>
        <a:lstStyle/>
        <a:p>
          <a:r>
            <a:rPr lang="en-US" dirty="0" err="1" smtClean="0"/>
            <a:t>Bapak</a:t>
          </a:r>
          <a:r>
            <a:rPr lang="en-US" dirty="0" smtClean="0"/>
            <a:t> </a:t>
          </a:r>
          <a:r>
            <a:rPr lang="en-US" dirty="0" err="1" smtClean="0"/>
            <a:t>Jembar</a:t>
          </a:r>
          <a:endParaRPr lang="en-US" dirty="0"/>
        </a:p>
      </dgm:t>
    </dgm:pt>
    <dgm:pt modelId="{18B84A5C-5A1F-4C2A-90D0-023809CD1E46}" type="parTrans" cxnId="{0E50F893-C806-43B0-903F-6910A6A18ECB}">
      <dgm:prSet/>
      <dgm:spPr/>
      <dgm:t>
        <a:bodyPr/>
        <a:lstStyle/>
        <a:p>
          <a:endParaRPr lang="en-US"/>
        </a:p>
      </dgm:t>
    </dgm:pt>
    <dgm:pt modelId="{07E4431B-2EC2-4DB7-80FB-8752AEFDBEF9}" type="sibTrans" cxnId="{0E50F893-C806-43B0-903F-6910A6A18ECB}">
      <dgm:prSet/>
      <dgm:spPr/>
      <dgm:t>
        <a:bodyPr/>
        <a:lstStyle/>
        <a:p>
          <a:endParaRPr lang="en-US"/>
        </a:p>
      </dgm:t>
    </dgm:pt>
    <dgm:pt modelId="{BA613A9A-85C5-4D83-AB18-6DAACC3EEFE4}">
      <dgm:prSet phldrT="[Text]"/>
      <dgm:spPr/>
      <dgm:t>
        <a:bodyPr/>
        <a:lstStyle/>
        <a:p>
          <a:endParaRPr lang="en-US" dirty="0"/>
        </a:p>
      </dgm:t>
    </dgm:pt>
    <dgm:pt modelId="{3FFE3BB8-C525-45CA-9A51-A9FC2DC27AD5}" type="parTrans" cxnId="{10BA86E5-2336-41E4-8426-247391FBE124}">
      <dgm:prSet/>
      <dgm:spPr/>
      <dgm:t>
        <a:bodyPr/>
        <a:lstStyle/>
        <a:p>
          <a:endParaRPr lang="en-US"/>
        </a:p>
      </dgm:t>
    </dgm:pt>
    <dgm:pt modelId="{85F27CD1-58BD-4550-A71E-6797664254C2}" type="sibTrans" cxnId="{10BA86E5-2336-41E4-8426-247391FBE124}">
      <dgm:prSet/>
      <dgm:spPr/>
      <dgm:t>
        <a:bodyPr/>
        <a:lstStyle/>
        <a:p>
          <a:endParaRPr lang="en-US"/>
        </a:p>
      </dgm:t>
    </dgm:pt>
    <dgm:pt modelId="{521D0240-535A-43D6-9ED7-FDBCED6BC1C4}" type="pres">
      <dgm:prSet presAssocID="{CAB0E4F7-9983-49A3-8E85-4965649090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62834A-D4AC-420F-ABD0-0B4EC4377C3A}" type="pres">
      <dgm:prSet presAssocID="{DAB39F08-3C47-4098-985D-49124BC32C4E}" presName="composite" presStyleCnt="0"/>
      <dgm:spPr/>
    </dgm:pt>
    <dgm:pt modelId="{91D37E78-231A-47AD-8EB5-BB0211BC6C8A}" type="pres">
      <dgm:prSet presAssocID="{DAB39F08-3C47-4098-985D-49124BC32C4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506F3-1ACE-419D-9AE6-1DA331683C6D}" type="pres">
      <dgm:prSet presAssocID="{DAB39F08-3C47-4098-985D-49124BC32C4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C7A3B-52B4-4575-A33B-299CF7DBB09C}" type="pres">
      <dgm:prSet presAssocID="{E06E2091-B438-4393-B406-0E82920C9D45}" presName="space" presStyleCnt="0"/>
      <dgm:spPr/>
    </dgm:pt>
    <dgm:pt modelId="{A056272B-A7DE-45CB-A260-878D2B6A22B8}" type="pres">
      <dgm:prSet presAssocID="{013CA44C-832B-46C0-BAE9-19294ABA1027}" presName="composite" presStyleCnt="0"/>
      <dgm:spPr/>
    </dgm:pt>
    <dgm:pt modelId="{DC37AEE5-BF34-439D-B757-D8DF7BA9F5E6}" type="pres">
      <dgm:prSet presAssocID="{013CA44C-832B-46C0-BAE9-19294ABA102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F35D3-F682-4B02-9CF5-87C013AB11EB}" type="pres">
      <dgm:prSet presAssocID="{013CA44C-832B-46C0-BAE9-19294ABA102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DDE17F-5961-4C31-A4E4-61AE9BC779EA}" srcId="{DAB39F08-3C47-4098-985D-49124BC32C4E}" destId="{055D0081-6BFD-46D3-84F5-D12FE7D3F1CB}" srcOrd="4" destOrd="0" parTransId="{C7BA3325-FBEF-414B-A233-1ED17EF4592B}" sibTransId="{6E53D003-CCA2-4A19-87B0-DD870923BB6B}"/>
    <dgm:cxn modelId="{2BF16B60-20FF-460E-A6A5-A1F6364D1262}" type="presOf" srcId="{138FDE90-8CB2-4670-AAC6-E4E0FF1CF11B}" destId="{3D1506F3-1ACE-419D-9AE6-1DA331683C6D}" srcOrd="0" destOrd="7" presId="urn:microsoft.com/office/officeart/2005/8/layout/hList1"/>
    <dgm:cxn modelId="{BCF0ACB4-6FF4-4A2B-A774-EE5E42E3CF9E}" type="presOf" srcId="{4385CCFE-0309-4D3B-839D-8A560607ACB9}" destId="{3D1506F3-1ACE-419D-9AE6-1DA331683C6D}" srcOrd="0" destOrd="0" presId="urn:microsoft.com/office/officeart/2005/8/layout/hList1"/>
    <dgm:cxn modelId="{B261FA2E-7FDE-4F22-A566-9A66160C4E2C}" srcId="{DAB39F08-3C47-4098-985D-49124BC32C4E}" destId="{4385CCFE-0309-4D3B-839D-8A560607ACB9}" srcOrd="0" destOrd="0" parTransId="{C92CEA65-09E8-49A9-9875-ED03FE4D9001}" sibTransId="{4EEACEF6-80AF-410E-BAFF-64052264A0D4}"/>
    <dgm:cxn modelId="{10BA86E5-2336-41E4-8426-247391FBE124}" srcId="{DAB39F08-3C47-4098-985D-49124BC32C4E}" destId="{BA613A9A-85C5-4D83-AB18-6DAACC3EEFE4}" srcOrd="5" destOrd="0" parTransId="{3FFE3BB8-C525-45CA-9A51-A9FC2DC27AD5}" sibTransId="{85F27CD1-58BD-4550-A71E-6797664254C2}"/>
    <dgm:cxn modelId="{00E81F4A-C1D0-4088-ACEC-822CE7AD6F66}" type="presOf" srcId="{055D0081-6BFD-46D3-84F5-D12FE7D3F1CB}" destId="{3D1506F3-1ACE-419D-9AE6-1DA331683C6D}" srcOrd="0" destOrd="4" presId="urn:microsoft.com/office/officeart/2005/8/layout/hList1"/>
    <dgm:cxn modelId="{89E36BF7-CB61-4853-A22D-C5805168994F}" srcId="{DAB39F08-3C47-4098-985D-49124BC32C4E}" destId="{6BBC7851-C21B-41A1-B311-FE70CA76DFC8}" srcOrd="2" destOrd="0" parTransId="{42F003EA-0713-4763-8690-B6F5957B199A}" sibTransId="{968C279B-84F0-43FF-959B-90063F0DA9E9}"/>
    <dgm:cxn modelId="{8C9A6019-F433-436A-8C87-7A83CDD8F651}" type="presOf" srcId="{33E199A7-395B-4E87-AFBD-F0CE03CC6044}" destId="{3D1506F3-1ACE-419D-9AE6-1DA331683C6D}" srcOrd="0" destOrd="3" presId="urn:microsoft.com/office/officeart/2005/8/layout/hList1"/>
    <dgm:cxn modelId="{E8AD55A8-D771-4429-BEA5-D06F8B771B7C}" srcId="{CAB0E4F7-9983-49A3-8E85-49656490907E}" destId="{DAB39F08-3C47-4098-985D-49124BC32C4E}" srcOrd="0" destOrd="0" parTransId="{EA6C9413-3699-40A3-BA99-09968226B7B8}" sibTransId="{E06E2091-B438-4393-B406-0E82920C9D45}"/>
    <dgm:cxn modelId="{F0CB1E35-D099-4B5A-A6A0-FCDA9C27B10B}" srcId="{DAB39F08-3C47-4098-985D-49124BC32C4E}" destId="{33E199A7-395B-4E87-AFBD-F0CE03CC6044}" srcOrd="3" destOrd="0" parTransId="{1D249792-7BBD-4B9B-B0C9-0E91A32B9421}" sibTransId="{AA69803F-1AA9-464F-B583-ABFFEC502CB8}"/>
    <dgm:cxn modelId="{1661B1FA-7EAB-495F-B235-0C09562F9B00}" type="presOf" srcId="{E8318534-A94E-443B-B1CD-37457446BA3B}" destId="{3D1506F3-1ACE-419D-9AE6-1DA331683C6D}" srcOrd="0" destOrd="1" presId="urn:microsoft.com/office/officeart/2005/8/layout/hList1"/>
    <dgm:cxn modelId="{F2903739-F1B8-481E-B46D-AD56DC085774}" type="presOf" srcId="{CAB0E4F7-9983-49A3-8E85-49656490907E}" destId="{521D0240-535A-43D6-9ED7-FDBCED6BC1C4}" srcOrd="0" destOrd="0" presId="urn:microsoft.com/office/officeart/2005/8/layout/hList1"/>
    <dgm:cxn modelId="{445E855B-0A78-4300-B2B7-4ED3E571E66D}" srcId="{CAB0E4F7-9983-49A3-8E85-49656490907E}" destId="{013CA44C-832B-46C0-BAE9-19294ABA1027}" srcOrd="1" destOrd="0" parTransId="{7F06A8C3-94FB-44A4-A8A9-D3CD39B735D0}" sibTransId="{941B477F-0B8E-4DE6-8F30-8C9FB54E0911}"/>
    <dgm:cxn modelId="{F16FDC02-3FEC-491A-8FB4-7F21D97A4F89}" type="presOf" srcId="{013CA44C-832B-46C0-BAE9-19294ABA1027}" destId="{DC37AEE5-BF34-439D-B757-D8DF7BA9F5E6}" srcOrd="0" destOrd="0" presId="urn:microsoft.com/office/officeart/2005/8/layout/hList1"/>
    <dgm:cxn modelId="{50604FC7-EDDF-400E-8AA4-613243201368}" type="presOf" srcId="{BA613A9A-85C5-4D83-AB18-6DAACC3EEFE4}" destId="{3D1506F3-1ACE-419D-9AE6-1DA331683C6D}" srcOrd="0" destOrd="5" presId="urn:microsoft.com/office/officeart/2005/8/layout/hList1"/>
    <dgm:cxn modelId="{1C8F287E-5220-415C-88B0-34D68531A65D}" srcId="{013CA44C-832B-46C0-BAE9-19294ABA1027}" destId="{2F9FCEFB-5F6A-459E-ABD2-11D58DBB0BA4}" srcOrd="1" destOrd="0" parTransId="{5CFB4265-0DE1-4BD2-A686-E6C5F5FD21D7}" sibTransId="{A0791353-73FD-4768-A229-9187E8EE82F2}"/>
    <dgm:cxn modelId="{6DC03454-96B5-42DC-A031-89EC045050C8}" srcId="{013CA44C-832B-46C0-BAE9-19294ABA1027}" destId="{C3D70F0D-ABAF-46C7-BEE0-F9D88EEECBF6}" srcOrd="0" destOrd="0" parTransId="{CA008375-83C4-44CD-8A3F-3880B121D3B1}" sibTransId="{BF3566F8-9DD9-43B7-9186-85CDF9F749BE}"/>
    <dgm:cxn modelId="{8D92B27E-7FDD-4CC1-807F-2FBC64642096}" type="presOf" srcId="{DAB39F08-3C47-4098-985D-49124BC32C4E}" destId="{91D37E78-231A-47AD-8EB5-BB0211BC6C8A}" srcOrd="0" destOrd="0" presId="urn:microsoft.com/office/officeart/2005/8/layout/hList1"/>
    <dgm:cxn modelId="{0E50F893-C806-43B0-903F-6910A6A18ECB}" srcId="{DAB39F08-3C47-4098-985D-49124BC32C4E}" destId="{55BEEE8C-C852-4AC7-ABA3-6C99F5AE386E}" srcOrd="6" destOrd="0" parTransId="{18B84A5C-5A1F-4C2A-90D0-023809CD1E46}" sibTransId="{07E4431B-2EC2-4DB7-80FB-8752AEFDBEF9}"/>
    <dgm:cxn modelId="{C56424AB-9871-4164-A4E5-54E51E12E533}" type="presOf" srcId="{2F9FCEFB-5F6A-459E-ABD2-11D58DBB0BA4}" destId="{69CF35D3-F682-4B02-9CF5-87C013AB11EB}" srcOrd="0" destOrd="1" presId="urn:microsoft.com/office/officeart/2005/8/layout/hList1"/>
    <dgm:cxn modelId="{AFE49889-A609-487F-B06C-EC5D37F6470C}" type="presOf" srcId="{C3D70F0D-ABAF-46C7-BEE0-F9D88EEECBF6}" destId="{69CF35D3-F682-4B02-9CF5-87C013AB11EB}" srcOrd="0" destOrd="0" presId="urn:microsoft.com/office/officeart/2005/8/layout/hList1"/>
    <dgm:cxn modelId="{D9CD8708-AFC1-4722-922E-792DF900C5B2}" type="presOf" srcId="{6BBC7851-C21B-41A1-B311-FE70CA76DFC8}" destId="{3D1506F3-1ACE-419D-9AE6-1DA331683C6D}" srcOrd="0" destOrd="2" presId="urn:microsoft.com/office/officeart/2005/8/layout/hList1"/>
    <dgm:cxn modelId="{7A9D47CB-3DAE-4F1E-9913-2EFDDC9A0BC1}" srcId="{DAB39F08-3C47-4098-985D-49124BC32C4E}" destId="{E8318534-A94E-443B-B1CD-37457446BA3B}" srcOrd="1" destOrd="0" parTransId="{77322EF1-0431-485B-9609-4BB2507FD415}" sibTransId="{FECD28F4-DED9-4594-A408-54774C620EAC}"/>
    <dgm:cxn modelId="{CAFBB9E9-D9E2-4F34-818C-BB13FDD3609A}" type="presOf" srcId="{55BEEE8C-C852-4AC7-ABA3-6C99F5AE386E}" destId="{3D1506F3-1ACE-419D-9AE6-1DA331683C6D}" srcOrd="0" destOrd="6" presId="urn:microsoft.com/office/officeart/2005/8/layout/hList1"/>
    <dgm:cxn modelId="{52F60853-D36A-49AE-8461-1E4483B758F2}" srcId="{DAB39F08-3C47-4098-985D-49124BC32C4E}" destId="{138FDE90-8CB2-4670-AAC6-E4E0FF1CF11B}" srcOrd="7" destOrd="0" parTransId="{4D90912A-78F3-4051-81DE-5998FA4FB126}" sibTransId="{9C0801A4-015D-4C43-8093-A252EC64359E}"/>
    <dgm:cxn modelId="{11350218-5476-4FDF-AB39-2D584A22C67A}" type="presParOf" srcId="{521D0240-535A-43D6-9ED7-FDBCED6BC1C4}" destId="{AD62834A-D4AC-420F-ABD0-0B4EC4377C3A}" srcOrd="0" destOrd="0" presId="urn:microsoft.com/office/officeart/2005/8/layout/hList1"/>
    <dgm:cxn modelId="{E2AF2935-DC7C-4CE3-A493-24C3322B3FC5}" type="presParOf" srcId="{AD62834A-D4AC-420F-ABD0-0B4EC4377C3A}" destId="{91D37E78-231A-47AD-8EB5-BB0211BC6C8A}" srcOrd="0" destOrd="0" presId="urn:microsoft.com/office/officeart/2005/8/layout/hList1"/>
    <dgm:cxn modelId="{B522864F-A92C-46FD-8CF4-1AFFF56C3010}" type="presParOf" srcId="{AD62834A-D4AC-420F-ABD0-0B4EC4377C3A}" destId="{3D1506F3-1ACE-419D-9AE6-1DA331683C6D}" srcOrd="1" destOrd="0" presId="urn:microsoft.com/office/officeart/2005/8/layout/hList1"/>
    <dgm:cxn modelId="{70C3BB2D-030C-4973-82A5-7D9D195AFA1D}" type="presParOf" srcId="{521D0240-535A-43D6-9ED7-FDBCED6BC1C4}" destId="{0D6C7A3B-52B4-4575-A33B-299CF7DBB09C}" srcOrd="1" destOrd="0" presId="urn:microsoft.com/office/officeart/2005/8/layout/hList1"/>
    <dgm:cxn modelId="{3BE18D8D-2E73-4600-B61D-FF9B72B57A84}" type="presParOf" srcId="{521D0240-535A-43D6-9ED7-FDBCED6BC1C4}" destId="{A056272B-A7DE-45CB-A260-878D2B6A22B8}" srcOrd="2" destOrd="0" presId="urn:microsoft.com/office/officeart/2005/8/layout/hList1"/>
    <dgm:cxn modelId="{305A3EE9-52B5-4CA9-AFCD-3BBE9A257E54}" type="presParOf" srcId="{A056272B-A7DE-45CB-A260-878D2B6A22B8}" destId="{DC37AEE5-BF34-439D-B757-D8DF7BA9F5E6}" srcOrd="0" destOrd="0" presId="urn:microsoft.com/office/officeart/2005/8/layout/hList1"/>
    <dgm:cxn modelId="{5A1DA3C8-F901-4B54-B3F8-2E3FDFF7F814}" type="presParOf" srcId="{A056272B-A7DE-45CB-A260-878D2B6A22B8}" destId="{69CF35D3-F682-4B02-9CF5-87C013AB11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6EE0C-84D1-468A-9141-91949923F434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1CD1C6-E129-4040-B341-A1606D612D12}">
      <dgm:prSet phldrT="[Text]"/>
      <dgm:spPr/>
      <dgm:t>
        <a:bodyPr/>
        <a:lstStyle/>
        <a:p>
          <a:r>
            <a:rPr lang="en-US" dirty="0" err="1" smtClean="0"/>
            <a:t>Responden</a:t>
          </a:r>
          <a:endParaRPr lang="en-US" dirty="0"/>
        </a:p>
      </dgm:t>
    </dgm:pt>
    <dgm:pt modelId="{DE667804-55CB-471F-9249-FAC398044BF6}" type="parTrans" cxnId="{4017FADE-C190-4AA0-BEC6-93019849897E}">
      <dgm:prSet/>
      <dgm:spPr/>
      <dgm:t>
        <a:bodyPr/>
        <a:lstStyle/>
        <a:p>
          <a:endParaRPr lang="en-US"/>
        </a:p>
      </dgm:t>
    </dgm:pt>
    <dgm:pt modelId="{356F7705-7653-4E15-B19D-7E01022F6C04}" type="sibTrans" cxnId="{4017FADE-C190-4AA0-BEC6-93019849897E}">
      <dgm:prSet/>
      <dgm:spPr/>
      <dgm:t>
        <a:bodyPr/>
        <a:lstStyle/>
        <a:p>
          <a:endParaRPr lang="en-US"/>
        </a:p>
      </dgm:t>
    </dgm:pt>
    <dgm:pt modelId="{2EE453CB-2460-408A-A44A-C578A8D8BEE9}">
      <dgm:prSet phldrT="[Text]"/>
      <dgm:spPr/>
      <dgm:t>
        <a:bodyPr/>
        <a:lstStyle/>
        <a:p>
          <a:r>
            <a:rPr lang="en-US" dirty="0" err="1" smtClean="0"/>
            <a:t>Bapak</a:t>
          </a:r>
          <a:r>
            <a:rPr lang="en-US" dirty="0" smtClean="0"/>
            <a:t> </a:t>
          </a:r>
          <a:r>
            <a:rPr lang="en-US" dirty="0" err="1" smtClean="0"/>
            <a:t>Aldi</a:t>
          </a:r>
          <a:endParaRPr lang="en-US" dirty="0"/>
        </a:p>
      </dgm:t>
    </dgm:pt>
    <dgm:pt modelId="{D78A01D9-C12A-4A27-8DB7-41825C790B4B}" type="parTrans" cxnId="{4483073D-4CD8-4AFF-B77C-1040BE21B917}">
      <dgm:prSet/>
      <dgm:spPr/>
      <dgm:t>
        <a:bodyPr/>
        <a:lstStyle/>
        <a:p>
          <a:endParaRPr lang="en-US"/>
        </a:p>
      </dgm:t>
    </dgm:pt>
    <dgm:pt modelId="{2DD2A13D-D60A-48FB-8952-E30F31EB84C4}" type="sibTrans" cxnId="{4483073D-4CD8-4AFF-B77C-1040BE21B917}">
      <dgm:prSet/>
      <dgm:spPr/>
      <dgm:t>
        <a:bodyPr/>
        <a:lstStyle/>
        <a:p>
          <a:endParaRPr lang="en-US"/>
        </a:p>
      </dgm:t>
    </dgm:pt>
    <dgm:pt modelId="{9E46FFD3-5F43-4021-B22C-EB933AE81262}">
      <dgm:prSet phldrT="[Text]"/>
      <dgm:spPr/>
      <dgm:t>
        <a:bodyPr/>
        <a:lstStyle/>
        <a:p>
          <a:r>
            <a:rPr lang="en-US" dirty="0" err="1" smtClean="0"/>
            <a:t>Warga</a:t>
          </a:r>
          <a:r>
            <a:rPr lang="en-US" dirty="0" smtClean="0"/>
            <a:t> </a:t>
          </a:r>
          <a:r>
            <a:rPr lang="en-US" dirty="0" err="1" smtClean="0"/>
            <a:t>Baleendah</a:t>
          </a:r>
          <a:r>
            <a:rPr lang="en-US" dirty="0" smtClean="0"/>
            <a:t>/ </a:t>
          </a:r>
          <a:r>
            <a:rPr lang="en-US" dirty="0" err="1" smtClean="0"/>
            <a:t>Pegawai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AD86266F-8036-4D97-9D21-C5049FA06419}" type="parTrans" cxnId="{912CD9C4-8E82-4B84-8AA0-82E727A25C86}">
      <dgm:prSet/>
      <dgm:spPr/>
      <dgm:t>
        <a:bodyPr/>
        <a:lstStyle/>
        <a:p>
          <a:endParaRPr lang="en-US"/>
        </a:p>
      </dgm:t>
    </dgm:pt>
    <dgm:pt modelId="{F5C980BB-4ECD-4A65-861B-1844F7C5F0C6}" type="sibTrans" cxnId="{912CD9C4-8E82-4B84-8AA0-82E727A25C86}">
      <dgm:prSet/>
      <dgm:spPr/>
      <dgm:t>
        <a:bodyPr/>
        <a:lstStyle/>
        <a:p>
          <a:endParaRPr lang="en-US"/>
        </a:p>
      </dgm:t>
    </dgm:pt>
    <dgm:pt modelId="{6480AB5F-912D-43A2-9F85-EBE044A6996B}">
      <dgm:prSet phldrT="[Text]"/>
      <dgm:spPr/>
      <dgm:t>
        <a:bodyPr/>
        <a:lstStyle/>
        <a:p>
          <a:r>
            <a:rPr lang="en-US" dirty="0" err="1" smtClean="0"/>
            <a:t>Hasil</a:t>
          </a:r>
          <a:endParaRPr lang="en-US" dirty="0" smtClean="0"/>
        </a:p>
        <a:p>
          <a:r>
            <a:rPr lang="en-US" dirty="0" smtClean="0"/>
            <a:t>(</a:t>
          </a:r>
          <a:r>
            <a:rPr lang="en-US" dirty="0" err="1" smtClean="0"/>
            <a:t>Apa</a:t>
          </a:r>
          <a:r>
            <a:rPr lang="en-US" dirty="0" smtClean="0"/>
            <a:t> yang </a:t>
          </a:r>
          <a:r>
            <a:rPr lang="en-US" dirty="0" err="1" smtClean="0"/>
            <a:t>diharapkan</a:t>
          </a:r>
          <a:r>
            <a:rPr lang="en-US" dirty="0" smtClean="0"/>
            <a:t>)</a:t>
          </a:r>
          <a:endParaRPr lang="en-US" dirty="0"/>
        </a:p>
      </dgm:t>
    </dgm:pt>
    <dgm:pt modelId="{EBBAB71C-0AD9-43DA-B7DA-451D33A68E89}" type="parTrans" cxnId="{F920F912-1825-4423-905B-71D9CA58F283}">
      <dgm:prSet/>
      <dgm:spPr/>
      <dgm:t>
        <a:bodyPr/>
        <a:lstStyle/>
        <a:p>
          <a:endParaRPr lang="en-US"/>
        </a:p>
      </dgm:t>
    </dgm:pt>
    <dgm:pt modelId="{93499E6C-3F1D-452C-B8A4-68684EC6194A}" type="sibTrans" cxnId="{F920F912-1825-4423-905B-71D9CA58F283}">
      <dgm:prSet/>
      <dgm:spPr/>
      <dgm:t>
        <a:bodyPr/>
        <a:lstStyle/>
        <a:p>
          <a:endParaRPr lang="en-US"/>
        </a:p>
      </dgm:t>
    </dgm:pt>
    <dgm:pt modelId="{012ADB6D-44E8-4D1E-BC3B-F36A99F2084E}">
      <dgm:prSet phldrT="[Text]"/>
      <dgm:spPr/>
      <dgm:t>
        <a:bodyPr/>
        <a:lstStyle/>
        <a:p>
          <a:r>
            <a:rPr lang="en-US" dirty="0" err="1" smtClean="0"/>
            <a:t>Perbaikan</a:t>
          </a:r>
          <a:r>
            <a:rPr lang="en-US" dirty="0" smtClean="0"/>
            <a:t> </a:t>
          </a:r>
          <a:r>
            <a:rPr lang="en-US" dirty="0" err="1" smtClean="0"/>
            <a:t>Jalan</a:t>
          </a:r>
          <a:endParaRPr lang="en-US" dirty="0"/>
        </a:p>
      </dgm:t>
    </dgm:pt>
    <dgm:pt modelId="{1A5D728B-389B-4D55-BC80-46F072BCD9C0}" type="parTrans" cxnId="{35C68401-2274-4B79-9218-D91F876B653F}">
      <dgm:prSet/>
      <dgm:spPr/>
      <dgm:t>
        <a:bodyPr/>
        <a:lstStyle/>
        <a:p>
          <a:endParaRPr lang="en-US"/>
        </a:p>
      </dgm:t>
    </dgm:pt>
    <dgm:pt modelId="{AA4FEBF5-FED5-4E81-BCB4-2D78D79A9D57}" type="sibTrans" cxnId="{35C68401-2274-4B79-9218-D91F876B653F}">
      <dgm:prSet/>
      <dgm:spPr/>
      <dgm:t>
        <a:bodyPr/>
        <a:lstStyle/>
        <a:p>
          <a:endParaRPr lang="en-US"/>
        </a:p>
      </dgm:t>
    </dgm:pt>
    <dgm:pt modelId="{24338A41-A91F-4207-9A53-D6E37794ABE3}">
      <dgm:prSet phldrT="[Text]"/>
      <dgm:spPr/>
      <dgm:t>
        <a:bodyPr/>
        <a:lstStyle/>
        <a:p>
          <a:r>
            <a:rPr lang="en-US" dirty="0" err="1" smtClean="0"/>
            <a:t>Kualitas</a:t>
          </a:r>
          <a:r>
            <a:rPr lang="en-US" dirty="0" smtClean="0"/>
            <a:t> </a:t>
          </a:r>
          <a:r>
            <a:rPr lang="en-US" dirty="0" err="1" smtClean="0"/>
            <a:t>Pengolahan</a:t>
          </a:r>
          <a:r>
            <a:rPr lang="en-US" dirty="0" smtClean="0"/>
            <a:t> Air</a:t>
          </a:r>
          <a:endParaRPr lang="en-US" dirty="0"/>
        </a:p>
      </dgm:t>
    </dgm:pt>
    <dgm:pt modelId="{831D2D58-DB21-4BD7-8968-EAAED3380ED3}" type="parTrans" cxnId="{886D51CC-4A5E-4687-B3A7-53E971A1F8FD}">
      <dgm:prSet/>
      <dgm:spPr/>
      <dgm:t>
        <a:bodyPr/>
        <a:lstStyle/>
        <a:p>
          <a:endParaRPr lang="en-US"/>
        </a:p>
      </dgm:t>
    </dgm:pt>
    <dgm:pt modelId="{B35593F3-D5C5-448F-B730-2207F3B239DE}" type="sibTrans" cxnId="{886D51CC-4A5E-4687-B3A7-53E971A1F8FD}">
      <dgm:prSet/>
      <dgm:spPr/>
      <dgm:t>
        <a:bodyPr/>
        <a:lstStyle/>
        <a:p>
          <a:endParaRPr lang="en-US"/>
        </a:p>
      </dgm:t>
    </dgm:pt>
    <dgm:pt modelId="{98DE48BC-670D-4102-9367-FC725E72A24A}">
      <dgm:prSet phldrT="[Text]"/>
      <dgm:spPr/>
      <dgm:t>
        <a:bodyPr/>
        <a:lstStyle/>
        <a:p>
          <a:endParaRPr lang="en-US" dirty="0"/>
        </a:p>
      </dgm:t>
    </dgm:pt>
    <dgm:pt modelId="{42C242F5-4E3F-427D-A579-D8D70B939D77}" type="parTrans" cxnId="{A85FAB85-7602-40E5-8C49-B6EE9F619E38}">
      <dgm:prSet/>
      <dgm:spPr/>
      <dgm:t>
        <a:bodyPr/>
        <a:lstStyle/>
        <a:p>
          <a:endParaRPr lang="en-US"/>
        </a:p>
      </dgm:t>
    </dgm:pt>
    <dgm:pt modelId="{FA0BE527-3294-4301-805F-9A76370282E6}" type="sibTrans" cxnId="{A85FAB85-7602-40E5-8C49-B6EE9F619E38}">
      <dgm:prSet/>
      <dgm:spPr/>
      <dgm:t>
        <a:bodyPr/>
        <a:lstStyle/>
        <a:p>
          <a:endParaRPr lang="en-US"/>
        </a:p>
      </dgm:t>
    </dgm:pt>
    <dgm:pt modelId="{09B0A089-843E-4521-8ED9-5E162E67242D}">
      <dgm:prSet phldrT="[Text]"/>
      <dgm:spPr/>
      <dgm:t>
        <a:bodyPr/>
        <a:lstStyle/>
        <a:p>
          <a:endParaRPr lang="en-US" dirty="0"/>
        </a:p>
      </dgm:t>
    </dgm:pt>
    <dgm:pt modelId="{0D60E131-0C22-4456-8A11-3E6844A0E484}" type="parTrans" cxnId="{35249979-6A23-4780-9532-70A236985D6D}">
      <dgm:prSet/>
      <dgm:spPr/>
      <dgm:t>
        <a:bodyPr/>
        <a:lstStyle/>
        <a:p>
          <a:endParaRPr lang="en-US"/>
        </a:p>
      </dgm:t>
    </dgm:pt>
    <dgm:pt modelId="{DEF8FB00-A5AC-400B-97EF-5D177C52BCCA}" type="sibTrans" cxnId="{35249979-6A23-4780-9532-70A236985D6D}">
      <dgm:prSet/>
      <dgm:spPr/>
      <dgm:t>
        <a:bodyPr/>
        <a:lstStyle/>
        <a:p>
          <a:endParaRPr lang="en-US"/>
        </a:p>
      </dgm:t>
    </dgm:pt>
    <dgm:pt modelId="{9FAA8023-AE6E-4AA4-B7B4-FBAC77ECB80F}">
      <dgm:prSet phldrT="[Text]"/>
      <dgm:spPr/>
      <dgm:t>
        <a:bodyPr/>
        <a:lstStyle/>
        <a:p>
          <a:endParaRPr lang="en-US" dirty="0"/>
        </a:p>
      </dgm:t>
    </dgm:pt>
    <dgm:pt modelId="{D1A0CE0E-0176-4494-821A-217D19277A24}" type="parTrans" cxnId="{4081860D-B8FF-4AD3-9F48-B6DA95B2B383}">
      <dgm:prSet/>
      <dgm:spPr/>
      <dgm:t>
        <a:bodyPr/>
        <a:lstStyle/>
        <a:p>
          <a:endParaRPr lang="en-US"/>
        </a:p>
      </dgm:t>
    </dgm:pt>
    <dgm:pt modelId="{3DBABD94-DF51-43BE-9984-E366823A53A5}" type="sibTrans" cxnId="{4081860D-B8FF-4AD3-9F48-B6DA95B2B383}">
      <dgm:prSet/>
      <dgm:spPr/>
      <dgm:t>
        <a:bodyPr/>
        <a:lstStyle/>
        <a:p>
          <a:endParaRPr lang="en-US"/>
        </a:p>
      </dgm:t>
    </dgm:pt>
    <dgm:pt modelId="{9C8CD5A7-E30E-4C01-BDD7-156061E86315}">
      <dgm:prSet phldrT="[Text]"/>
      <dgm:spPr/>
      <dgm:t>
        <a:bodyPr/>
        <a:lstStyle/>
        <a:p>
          <a:endParaRPr lang="en-US" dirty="0"/>
        </a:p>
      </dgm:t>
    </dgm:pt>
    <dgm:pt modelId="{1395C143-B49A-400C-9B7D-7C48286353FA}" type="parTrans" cxnId="{AB050BBF-B8D2-4E2C-AD82-781669DBBC59}">
      <dgm:prSet/>
      <dgm:spPr/>
      <dgm:t>
        <a:bodyPr/>
        <a:lstStyle/>
        <a:p>
          <a:endParaRPr lang="en-US"/>
        </a:p>
      </dgm:t>
    </dgm:pt>
    <dgm:pt modelId="{9AA3CB70-C7CD-4365-B135-0D4995E81070}" type="sibTrans" cxnId="{AB050BBF-B8D2-4E2C-AD82-781669DBBC59}">
      <dgm:prSet/>
      <dgm:spPr/>
      <dgm:t>
        <a:bodyPr/>
        <a:lstStyle/>
        <a:p>
          <a:endParaRPr lang="en-US"/>
        </a:p>
      </dgm:t>
    </dgm:pt>
    <dgm:pt modelId="{AFCEB9FF-FF35-424C-922F-40C31A303115}">
      <dgm:prSet phldrT="[Text]"/>
      <dgm:spPr/>
      <dgm:t>
        <a:bodyPr/>
        <a:lstStyle/>
        <a:p>
          <a:endParaRPr lang="en-US" dirty="0"/>
        </a:p>
      </dgm:t>
    </dgm:pt>
    <dgm:pt modelId="{70C26F23-7C68-4AB5-A529-0A94420211F0}" type="parTrans" cxnId="{F2EED3BA-AA02-4168-8BCD-92357DCAE228}">
      <dgm:prSet/>
      <dgm:spPr/>
      <dgm:t>
        <a:bodyPr/>
        <a:lstStyle/>
        <a:p>
          <a:endParaRPr lang="en-US"/>
        </a:p>
      </dgm:t>
    </dgm:pt>
    <dgm:pt modelId="{8BA3C7C8-ED41-4285-B875-B7CD7500A449}" type="sibTrans" cxnId="{F2EED3BA-AA02-4168-8BCD-92357DCAE228}">
      <dgm:prSet/>
      <dgm:spPr/>
      <dgm:t>
        <a:bodyPr/>
        <a:lstStyle/>
        <a:p>
          <a:endParaRPr lang="en-US"/>
        </a:p>
      </dgm:t>
    </dgm:pt>
    <dgm:pt modelId="{5D693304-1CE4-4EF4-988D-53E40EA1470C}">
      <dgm:prSet phldrT="[Text]"/>
      <dgm:spPr/>
      <dgm:t>
        <a:bodyPr/>
        <a:lstStyle/>
        <a:p>
          <a:r>
            <a:rPr lang="en-US" dirty="0" err="1" smtClean="0"/>
            <a:t>Keamanan</a:t>
          </a:r>
          <a:endParaRPr lang="en-US" dirty="0"/>
        </a:p>
      </dgm:t>
    </dgm:pt>
    <dgm:pt modelId="{D19D717D-047C-4E68-9C60-71CDA12452DF}" type="parTrans" cxnId="{AD16E1F3-5EFB-431C-B738-85AA9ED6A69A}">
      <dgm:prSet/>
      <dgm:spPr/>
      <dgm:t>
        <a:bodyPr/>
        <a:lstStyle/>
        <a:p>
          <a:endParaRPr lang="en-US"/>
        </a:p>
      </dgm:t>
    </dgm:pt>
    <dgm:pt modelId="{C66986B8-A722-42A2-B162-78F257DEDE70}" type="sibTrans" cxnId="{AD16E1F3-5EFB-431C-B738-85AA9ED6A69A}">
      <dgm:prSet/>
      <dgm:spPr/>
      <dgm:t>
        <a:bodyPr/>
        <a:lstStyle/>
        <a:p>
          <a:endParaRPr lang="en-US"/>
        </a:p>
      </dgm:t>
    </dgm:pt>
    <dgm:pt modelId="{EF358C6C-DE0A-47DD-A971-69D5ED51F9D5}">
      <dgm:prSet phldrT="[Text]"/>
      <dgm:spPr/>
      <dgm:t>
        <a:bodyPr/>
        <a:lstStyle/>
        <a:p>
          <a:endParaRPr lang="en-US" dirty="0"/>
        </a:p>
      </dgm:t>
    </dgm:pt>
    <dgm:pt modelId="{964F7D8F-C0D7-4072-B21B-9A5AF148F38B}" type="sibTrans" cxnId="{0B1E0A39-A6DE-4246-AAE2-BDE484A579D2}">
      <dgm:prSet/>
      <dgm:spPr/>
      <dgm:t>
        <a:bodyPr/>
        <a:lstStyle/>
        <a:p>
          <a:endParaRPr lang="en-US"/>
        </a:p>
      </dgm:t>
    </dgm:pt>
    <dgm:pt modelId="{98BEF923-9305-41D5-8B6F-4717C876C02F}" type="parTrans" cxnId="{0B1E0A39-A6DE-4246-AAE2-BDE484A579D2}">
      <dgm:prSet/>
      <dgm:spPr/>
      <dgm:t>
        <a:bodyPr/>
        <a:lstStyle/>
        <a:p>
          <a:endParaRPr lang="en-US"/>
        </a:p>
      </dgm:t>
    </dgm:pt>
    <dgm:pt modelId="{AEB9F18C-0AA4-4203-8E0C-C0D39AD2A6A8}">
      <dgm:prSet phldrT="[Text]"/>
      <dgm:spPr/>
      <dgm:t>
        <a:bodyPr/>
        <a:lstStyle/>
        <a:p>
          <a:endParaRPr lang="en-US" dirty="0"/>
        </a:p>
      </dgm:t>
    </dgm:pt>
    <dgm:pt modelId="{EA510107-6BF8-431D-930D-50FD841A1360}" type="sibTrans" cxnId="{9A632F19-124E-41F2-A2E2-BE3D2AE2649C}">
      <dgm:prSet/>
      <dgm:spPr/>
      <dgm:t>
        <a:bodyPr/>
        <a:lstStyle/>
        <a:p>
          <a:endParaRPr lang="en-US"/>
        </a:p>
      </dgm:t>
    </dgm:pt>
    <dgm:pt modelId="{96D51CF4-9000-4176-B8C9-0ACBE7A8CD3A}" type="parTrans" cxnId="{9A632F19-124E-41F2-A2E2-BE3D2AE2649C}">
      <dgm:prSet/>
      <dgm:spPr/>
      <dgm:t>
        <a:bodyPr/>
        <a:lstStyle/>
        <a:p>
          <a:endParaRPr lang="en-US"/>
        </a:p>
      </dgm:t>
    </dgm:pt>
    <dgm:pt modelId="{9150F81E-9749-461B-80F7-A1F4C8D5FE71}" type="pres">
      <dgm:prSet presAssocID="{46F6EE0C-84D1-468A-9141-91949923F4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332DFA-58A2-43B7-B7AA-1EBB0398C597}" type="pres">
      <dgm:prSet presAssocID="{6A1CD1C6-E129-4040-B341-A1606D612D12}" presName="composite" presStyleCnt="0"/>
      <dgm:spPr/>
    </dgm:pt>
    <dgm:pt modelId="{8C30849B-4A65-4DCB-AADA-FA9CC469AD13}" type="pres">
      <dgm:prSet presAssocID="{6A1CD1C6-E129-4040-B341-A1606D612D1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3B037-A294-48BC-8950-FDD6B007F46A}" type="pres">
      <dgm:prSet presAssocID="{6A1CD1C6-E129-4040-B341-A1606D612D1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3C4DC-9BE7-40D2-895D-D84B880CAED3}" type="pres">
      <dgm:prSet presAssocID="{356F7705-7653-4E15-B19D-7E01022F6C04}" presName="space" presStyleCnt="0"/>
      <dgm:spPr/>
    </dgm:pt>
    <dgm:pt modelId="{1486FA49-9349-40B2-A04F-0F92164CC440}" type="pres">
      <dgm:prSet presAssocID="{6480AB5F-912D-43A2-9F85-EBE044A6996B}" presName="composite" presStyleCnt="0"/>
      <dgm:spPr/>
    </dgm:pt>
    <dgm:pt modelId="{94061005-9206-4BCF-ADA1-147EAC602F54}" type="pres">
      <dgm:prSet presAssocID="{6480AB5F-912D-43A2-9F85-EBE044A6996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B7FAC-FEB3-4E8D-AC95-339210B837E5}" type="pres">
      <dgm:prSet presAssocID="{6480AB5F-912D-43A2-9F85-EBE044A6996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DA056D-6E00-40E1-8630-2C208EBA75D2}" type="presOf" srcId="{AEB9F18C-0AA4-4203-8E0C-C0D39AD2A6A8}" destId="{4133B037-A294-48BC-8950-FDD6B007F46A}" srcOrd="0" destOrd="7" presId="urn:microsoft.com/office/officeart/2005/8/layout/hList1"/>
    <dgm:cxn modelId="{A85FAB85-7602-40E5-8C49-B6EE9F619E38}" srcId="{6A1CD1C6-E129-4040-B341-A1606D612D12}" destId="{98DE48BC-670D-4102-9367-FC725E72A24A}" srcOrd="1" destOrd="0" parTransId="{42C242F5-4E3F-427D-A579-D8D70B939D77}" sibTransId="{FA0BE527-3294-4301-805F-9A76370282E6}"/>
    <dgm:cxn modelId="{4483073D-4CD8-4AFF-B77C-1040BE21B917}" srcId="{6A1CD1C6-E129-4040-B341-A1606D612D12}" destId="{2EE453CB-2460-408A-A44A-C578A8D8BEE9}" srcOrd="0" destOrd="0" parTransId="{D78A01D9-C12A-4A27-8DB7-41825C790B4B}" sibTransId="{2DD2A13D-D60A-48FB-8952-E30F31EB84C4}"/>
    <dgm:cxn modelId="{78B307FB-021D-4C96-B946-7DE42A60F81F}" type="presOf" srcId="{AFCEB9FF-FF35-424C-922F-40C31A303115}" destId="{4133B037-A294-48BC-8950-FDD6B007F46A}" srcOrd="0" destOrd="5" presId="urn:microsoft.com/office/officeart/2005/8/layout/hList1"/>
    <dgm:cxn modelId="{AB050BBF-B8D2-4E2C-AD82-781669DBBC59}" srcId="{6A1CD1C6-E129-4040-B341-A1606D612D12}" destId="{9C8CD5A7-E30E-4C01-BDD7-156061E86315}" srcOrd="4" destOrd="0" parTransId="{1395C143-B49A-400C-9B7D-7C48286353FA}" sibTransId="{9AA3CB70-C7CD-4365-B135-0D4995E81070}"/>
    <dgm:cxn modelId="{0B1E0A39-A6DE-4246-AAE2-BDE484A579D2}" srcId="{6A1CD1C6-E129-4040-B341-A1606D612D12}" destId="{EF358C6C-DE0A-47DD-A971-69D5ED51F9D5}" srcOrd="6" destOrd="0" parTransId="{98BEF923-9305-41D5-8B6F-4717C876C02F}" sibTransId="{964F7D8F-C0D7-4072-B21B-9A5AF148F38B}"/>
    <dgm:cxn modelId="{0BE46E7E-B8E2-4504-B6BC-FAA51D952890}" type="presOf" srcId="{24338A41-A91F-4207-9A53-D6E37794ABE3}" destId="{2B3B7FAC-FEB3-4E8D-AC95-339210B837E5}" srcOrd="0" destOrd="1" presId="urn:microsoft.com/office/officeart/2005/8/layout/hList1"/>
    <dgm:cxn modelId="{F4D0DDCA-0AE2-4662-919F-A262A88F30E8}" type="presOf" srcId="{2EE453CB-2460-408A-A44A-C578A8D8BEE9}" destId="{4133B037-A294-48BC-8950-FDD6B007F46A}" srcOrd="0" destOrd="0" presId="urn:microsoft.com/office/officeart/2005/8/layout/hList1"/>
    <dgm:cxn modelId="{EADBE29B-13E9-4B02-86F4-4A240E765F3B}" type="presOf" srcId="{5D693304-1CE4-4EF4-988D-53E40EA1470C}" destId="{2B3B7FAC-FEB3-4E8D-AC95-339210B837E5}" srcOrd="0" destOrd="2" presId="urn:microsoft.com/office/officeart/2005/8/layout/hList1"/>
    <dgm:cxn modelId="{F920F912-1825-4423-905B-71D9CA58F283}" srcId="{46F6EE0C-84D1-468A-9141-91949923F434}" destId="{6480AB5F-912D-43A2-9F85-EBE044A6996B}" srcOrd="1" destOrd="0" parTransId="{EBBAB71C-0AD9-43DA-B7DA-451D33A68E89}" sibTransId="{93499E6C-3F1D-452C-B8A4-68684EC6194A}"/>
    <dgm:cxn modelId="{7351583E-1FEB-44CA-829B-0ADDCBA421CE}" type="presOf" srcId="{09B0A089-843E-4521-8ED9-5E162E67242D}" destId="{4133B037-A294-48BC-8950-FDD6B007F46A}" srcOrd="0" destOrd="2" presId="urn:microsoft.com/office/officeart/2005/8/layout/hList1"/>
    <dgm:cxn modelId="{4017FADE-C190-4AA0-BEC6-93019849897E}" srcId="{46F6EE0C-84D1-468A-9141-91949923F434}" destId="{6A1CD1C6-E129-4040-B341-A1606D612D12}" srcOrd="0" destOrd="0" parTransId="{DE667804-55CB-471F-9249-FAC398044BF6}" sibTransId="{356F7705-7653-4E15-B19D-7E01022F6C04}"/>
    <dgm:cxn modelId="{6791E481-9295-4DDC-8919-BBEF43A99F68}" type="presOf" srcId="{9FAA8023-AE6E-4AA4-B7B4-FBAC77ECB80F}" destId="{4133B037-A294-48BC-8950-FDD6B007F46A}" srcOrd="0" destOrd="3" presId="urn:microsoft.com/office/officeart/2005/8/layout/hList1"/>
    <dgm:cxn modelId="{4081860D-B8FF-4AD3-9F48-B6DA95B2B383}" srcId="{6A1CD1C6-E129-4040-B341-A1606D612D12}" destId="{9FAA8023-AE6E-4AA4-B7B4-FBAC77ECB80F}" srcOrd="3" destOrd="0" parTransId="{D1A0CE0E-0176-4494-821A-217D19277A24}" sibTransId="{3DBABD94-DF51-43BE-9984-E366823A53A5}"/>
    <dgm:cxn modelId="{912CD9C4-8E82-4B84-8AA0-82E727A25C86}" srcId="{6A1CD1C6-E129-4040-B341-A1606D612D12}" destId="{9E46FFD3-5F43-4021-B22C-EB933AE81262}" srcOrd="8" destOrd="0" parTransId="{AD86266F-8036-4D97-9D21-C5049FA06419}" sibTransId="{F5C980BB-4ECD-4A65-861B-1844F7C5F0C6}"/>
    <dgm:cxn modelId="{C11966B7-8023-4A20-ACA2-16B6189AFB2C}" type="presOf" srcId="{98DE48BC-670D-4102-9367-FC725E72A24A}" destId="{4133B037-A294-48BC-8950-FDD6B007F46A}" srcOrd="0" destOrd="1" presId="urn:microsoft.com/office/officeart/2005/8/layout/hList1"/>
    <dgm:cxn modelId="{9A632F19-124E-41F2-A2E2-BE3D2AE2649C}" srcId="{6A1CD1C6-E129-4040-B341-A1606D612D12}" destId="{AEB9F18C-0AA4-4203-8E0C-C0D39AD2A6A8}" srcOrd="7" destOrd="0" parTransId="{96D51CF4-9000-4176-B8C9-0ACBE7A8CD3A}" sibTransId="{EA510107-6BF8-431D-930D-50FD841A1360}"/>
    <dgm:cxn modelId="{886D51CC-4A5E-4687-B3A7-53E971A1F8FD}" srcId="{6480AB5F-912D-43A2-9F85-EBE044A6996B}" destId="{24338A41-A91F-4207-9A53-D6E37794ABE3}" srcOrd="1" destOrd="0" parTransId="{831D2D58-DB21-4BD7-8968-EAAED3380ED3}" sibTransId="{B35593F3-D5C5-448F-B730-2207F3B239DE}"/>
    <dgm:cxn modelId="{2D5FDEAF-296A-4DFB-AFB0-20AB83148F5B}" type="presOf" srcId="{46F6EE0C-84D1-468A-9141-91949923F434}" destId="{9150F81E-9749-461B-80F7-A1F4C8D5FE71}" srcOrd="0" destOrd="0" presId="urn:microsoft.com/office/officeart/2005/8/layout/hList1"/>
    <dgm:cxn modelId="{C9FB240D-6EAA-4C35-9028-9E6D8F934EBA}" type="presOf" srcId="{9E46FFD3-5F43-4021-B22C-EB933AE81262}" destId="{4133B037-A294-48BC-8950-FDD6B007F46A}" srcOrd="0" destOrd="8" presId="urn:microsoft.com/office/officeart/2005/8/layout/hList1"/>
    <dgm:cxn modelId="{35249979-6A23-4780-9532-70A236985D6D}" srcId="{6A1CD1C6-E129-4040-B341-A1606D612D12}" destId="{09B0A089-843E-4521-8ED9-5E162E67242D}" srcOrd="2" destOrd="0" parTransId="{0D60E131-0C22-4456-8A11-3E6844A0E484}" sibTransId="{DEF8FB00-A5AC-400B-97EF-5D177C52BCCA}"/>
    <dgm:cxn modelId="{D681AF78-165F-48FE-82F2-77D121666604}" type="presOf" srcId="{012ADB6D-44E8-4D1E-BC3B-F36A99F2084E}" destId="{2B3B7FAC-FEB3-4E8D-AC95-339210B837E5}" srcOrd="0" destOrd="0" presId="urn:microsoft.com/office/officeart/2005/8/layout/hList1"/>
    <dgm:cxn modelId="{35C68401-2274-4B79-9218-D91F876B653F}" srcId="{6480AB5F-912D-43A2-9F85-EBE044A6996B}" destId="{012ADB6D-44E8-4D1E-BC3B-F36A99F2084E}" srcOrd="0" destOrd="0" parTransId="{1A5D728B-389B-4D55-BC80-46F072BCD9C0}" sibTransId="{AA4FEBF5-FED5-4E81-BCB4-2D78D79A9D57}"/>
    <dgm:cxn modelId="{190C7D8A-F6D5-402E-B0CB-34BE859A78CD}" type="presOf" srcId="{EF358C6C-DE0A-47DD-A971-69D5ED51F9D5}" destId="{4133B037-A294-48BC-8950-FDD6B007F46A}" srcOrd="0" destOrd="6" presId="urn:microsoft.com/office/officeart/2005/8/layout/hList1"/>
    <dgm:cxn modelId="{8AAE7862-EB51-43AB-981B-1D635704D752}" type="presOf" srcId="{9C8CD5A7-E30E-4C01-BDD7-156061E86315}" destId="{4133B037-A294-48BC-8950-FDD6B007F46A}" srcOrd="0" destOrd="4" presId="urn:microsoft.com/office/officeart/2005/8/layout/hList1"/>
    <dgm:cxn modelId="{39955F03-025D-4EBC-99F4-98D20F874F0C}" type="presOf" srcId="{6480AB5F-912D-43A2-9F85-EBE044A6996B}" destId="{94061005-9206-4BCF-ADA1-147EAC602F54}" srcOrd="0" destOrd="0" presId="urn:microsoft.com/office/officeart/2005/8/layout/hList1"/>
    <dgm:cxn modelId="{D4ACFAE9-93CE-46B1-9A80-D087A6941C04}" type="presOf" srcId="{6A1CD1C6-E129-4040-B341-A1606D612D12}" destId="{8C30849B-4A65-4DCB-AADA-FA9CC469AD13}" srcOrd="0" destOrd="0" presId="urn:microsoft.com/office/officeart/2005/8/layout/hList1"/>
    <dgm:cxn modelId="{F2EED3BA-AA02-4168-8BCD-92357DCAE228}" srcId="{6A1CD1C6-E129-4040-B341-A1606D612D12}" destId="{AFCEB9FF-FF35-424C-922F-40C31A303115}" srcOrd="5" destOrd="0" parTransId="{70C26F23-7C68-4AB5-A529-0A94420211F0}" sibTransId="{8BA3C7C8-ED41-4285-B875-B7CD7500A449}"/>
    <dgm:cxn modelId="{AD16E1F3-5EFB-431C-B738-85AA9ED6A69A}" srcId="{6480AB5F-912D-43A2-9F85-EBE044A6996B}" destId="{5D693304-1CE4-4EF4-988D-53E40EA1470C}" srcOrd="2" destOrd="0" parTransId="{D19D717D-047C-4E68-9C60-71CDA12452DF}" sibTransId="{C66986B8-A722-42A2-B162-78F257DEDE70}"/>
    <dgm:cxn modelId="{10777FC4-D711-48E1-9C9E-8487F95C9677}" type="presParOf" srcId="{9150F81E-9749-461B-80F7-A1F4C8D5FE71}" destId="{B7332DFA-58A2-43B7-B7AA-1EBB0398C597}" srcOrd="0" destOrd="0" presId="urn:microsoft.com/office/officeart/2005/8/layout/hList1"/>
    <dgm:cxn modelId="{77EDFA07-F8A2-47B2-8D1A-9EC53B4ACE61}" type="presParOf" srcId="{B7332DFA-58A2-43B7-B7AA-1EBB0398C597}" destId="{8C30849B-4A65-4DCB-AADA-FA9CC469AD13}" srcOrd="0" destOrd="0" presId="urn:microsoft.com/office/officeart/2005/8/layout/hList1"/>
    <dgm:cxn modelId="{FA0526B9-AB89-4B3D-BE49-09374893DC97}" type="presParOf" srcId="{B7332DFA-58A2-43B7-B7AA-1EBB0398C597}" destId="{4133B037-A294-48BC-8950-FDD6B007F46A}" srcOrd="1" destOrd="0" presId="urn:microsoft.com/office/officeart/2005/8/layout/hList1"/>
    <dgm:cxn modelId="{E35D86F2-0F53-4B78-9C3B-8C3BC1E058EF}" type="presParOf" srcId="{9150F81E-9749-461B-80F7-A1F4C8D5FE71}" destId="{D3F3C4DC-9BE7-40D2-895D-D84B880CAED3}" srcOrd="1" destOrd="0" presId="urn:microsoft.com/office/officeart/2005/8/layout/hList1"/>
    <dgm:cxn modelId="{33535B2A-4D77-4BF1-BE53-E058A81C411C}" type="presParOf" srcId="{9150F81E-9749-461B-80F7-A1F4C8D5FE71}" destId="{1486FA49-9349-40B2-A04F-0F92164CC440}" srcOrd="2" destOrd="0" presId="urn:microsoft.com/office/officeart/2005/8/layout/hList1"/>
    <dgm:cxn modelId="{FBC2C09D-F72B-4DA5-BBBE-ED12ED001479}" type="presParOf" srcId="{1486FA49-9349-40B2-A04F-0F92164CC440}" destId="{94061005-9206-4BCF-ADA1-147EAC602F54}" srcOrd="0" destOrd="0" presId="urn:microsoft.com/office/officeart/2005/8/layout/hList1"/>
    <dgm:cxn modelId="{84BA0CA0-0972-4BDE-87B4-E5C942C3C963}" type="presParOf" srcId="{1486FA49-9349-40B2-A04F-0F92164CC440}" destId="{2B3B7FAC-FEB3-4E8D-AC95-339210B837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D37E78-231A-47AD-8EB5-BB0211BC6C8A}">
      <dsp:nvSpPr>
        <dsp:cNvPr id="0" name=""/>
        <dsp:cNvSpPr/>
      </dsp:nvSpPr>
      <dsp:spPr>
        <a:xfrm>
          <a:off x="38" y="415234"/>
          <a:ext cx="3676436" cy="11177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Responden</a:t>
          </a:r>
          <a:endParaRPr lang="en-US" sz="2800" kern="1200" dirty="0"/>
        </a:p>
      </dsp:txBody>
      <dsp:txXfrm>
        <a:off x="38" y="415234"/>
        <a:ext cx="3676436" cy="1117731"/>
      </dsp:txXfrm>
    </dsp:sp>
    <dsp:sp modelId="{3D1506F3-1ACE-419D-9AE6-1DA331683C6D}">
      <dsp:nvSpPr>
        <dsp:cNvPr id="0" name=""/>
        <dsp:cNvSpPr/>
      </dsp:nvSpPr>
      <dsp:spPr>
        <a:xfrm>
          <a:off x="38" y="1532965"/>
          <a:ext cx="3676436" cy="38429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Bapak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Jembar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Kelurahan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Baleendah</a:t>
          </a:r>
          <a:endParaRPr lang="en-US" sz="2800" kern="1200" dirty="0"/>
        </a:p>
      </dsp:txBody>
      <dsp:txXfrm>
        <a:off x="38" y="1532965"/>
        <a:ext cx="3676436" cy="3842999"/>
      </dsp:txXfrm>
    </dsp:sp>
    <dsp:sp modelId="{DC37AEE5-BF34-439D-B757-D8DF7BA9F5E6}">
      <dsp:nvSpPr>
        <dsp:cNvPr id="0" name=""/>
        <dsp:cNvSpPr/>
      </dsp:nvSpPr>
      <dsp:spPr>
        <a:xfrm>
          <a:off x="4191175" y="415234"/>
          <a:ext cx="3676436" cy="11177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Hasil</a:t>
          </a:r>
          <a:r>
            <a:rPr lang="en-US" sz="2800" kern="1200" dirty="0" smtClean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</a:t>
          </a:r>
          <a:r>
            <a:rPr lang="en-US" sz="2800" kern="1200" dirty="0" err="1" smtClean="0"/>
            <a:t>Apa</a:t>
          </a:r>
          <a:r>
            <a:rPr lang="en-US" sz="2800" kern="1200" dirty="0" smtClean="0"/>
            <a:t> yang </a:t>
          </a:r>
          <a:r>
            <a:rPr lang="en-US" sz="2800" kern="1200" dirty="0" err="1" smtClean="0"/>
            <a:t>diharapkan</a:t>
          </a:r>
          <a:r>
            <a:rPr lang="en-US" sz="2800" kern="1200" dirty="0" smtClean="0"/>
            <a:t>)</a:t>
          </a:r>
          <a:endParaRPr lang="en-US" sz="2800" kern="1200" dirty="0"/>
        </a:p>
      </dsp:txBody>
      <dsp:txXfrm>
        <a:off x="4191175" y="415234"/>
        <a:ext cx="3676436" cy="1117731"/>
      </dsp:txXfrm>
    </dsp:sp>
    <dsp:sp modelId="{69CF35D3-F682-4B02-9CF5-87C013AB11EB}">
      <dsp:nvSpPr>
        <dsp:cNvPr id="0" name=""/>
        <dsp:cNvSpPr/>
      </dsp:nvSpPr>
      <dsp:spPr>
        <a:xfrm>
          <a:off x="4191175" y="1532965"/>
          <a:ext cx="3676436" cy="38429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Perbaikan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Jalan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Perluasan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Penambahan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saluran</a:t>
          </a:r>
          <a:r>
            <a:rPr lang="en-US" sz="2800" kern="1200" dirty="0" smtClean="0"/>
            <a:t> air</a:t>
          </a:r>
          <a:endParaRPr lang="en-US" sz="2800" kern="1200" dirty="0"/>
        </a:p>
      </dsp:txBody>
      <dsp:txXfrm>
        <a:off x="4191175" y="1532965"/>
        <a:ext cx="3676436" cy="38429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30849B-4A65-4DCB-AADA-FA9CC469AD13}">
      <dsp:nvSpPr>
        <dsp:cNvPr id="0" name=""/>
        <dsp:cNvSpPr/>
      </dsp:nvSpPr>
      <dsp:spPr>
        <a:xfrm>
          <a:off x="38" y="481317"/>
          <a:ext cx="3640828" cy="11313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Responden</a:t>
          </a:r>
          <a:endParaRPr lang="en-US" sz="2800" kern="1200" dirty="0"/>
        </a:p>
      </dsp:txBody>
      <dsp:txXfrm>
        <a:off x="38" y="481317"/>
        <a:ext cx="3640828" cy="1131365"/>
      </dsp:txXfrm>
    </dsp:sp>
    <dsp:sp modelId="{4133B037-A294-48BC-8950-FDD6B007F46A}">
      <dsp:nvSpPr>
        <dsp:cNvPr id="0" name=""/>
        <dsp:cNvSpPr/>
      </dsp:nvSpPr>
      <dsp:spPr>
        <a:xfrm>
          <a:off x="38" y="1612682"/>
          <a:ext cx="3640828" cy="46116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Bapak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Aldi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Warga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Baleendah</a:t>
          </a:r>
          <a:r>
            <a:rPr lang="en-US" sz="2800" kern="1200" dirty="0" smtClean="0"/>
            <a:t>/ </a:t>
          </a:r>
          <a:r>
            <a:rPr lang="en-US" sz="2800" kern="1200" dirty="0" err="1" smtClean="0"/>
            <a:t>Pegawai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Koperasi</a:t>
          </a:r>
          <a:endParaRPr lang="en-US" sz="2800" kern="1200" dirty="0"/>
        </a:p>
      </dsp:txBody>
      <dsp:txXfrm>
        <a:off x="38" y="1612682"/>
        <a:ext cx="3640828" cy="4611600"/>
      </dsp:txXfrm>
    </dsp:sp>
    <dsp:sp modelId="{94061005-9206-4BCF-ADA1-147EAC602F54}">
      <dsp:nvSpPr>
        <dsp:cNvPr id="0" name=""/>
        <dsp:cNvSpPr/>
      </dsp:nvSpPr>
      <dsp:spPr>
        <a:xfrm>
          <a:off x="4150583" y="481317"/>
          <a:ext cx="3640828" cy="11313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Hasil</a:t>
          </a:r>
          <a:endParaRPr lang="en-U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</a:t>
          </a:r>
          <a:r>
            <a:rPr lang="en-US" sz="2800" kern="1200" dirty="0" err="1" smtClean="0"/>
            <a:t>Apa</a:t>
          </a:r>
          <a:r>
            <a:rPr lang="en-US" sz="2800" kern="1200" dirty="0" smtClean="0"/>
            <a:t> yang </a:t>
          </a:r>
          <a:r>
            <a:rPr lang="en-US" sz="2800" kern="1200" dirty="0" err="1" smtClean="0"/>
            <a:t>diharapkan</a:t>
          </a:r>
          <a:r>
            <a:rPr lang="en-US" sz="2800" kern="1200" dirty="0" smtClean="0"/>
            <a:t>)</a:t>
          </a:r>
          <a:endParaRPr lang="en-US" sz="2800" kern="1200" dirty="0"/>
        </a:p>
      </dsp:txBody>
      <dsp:txXfrm>
        <a:off x="4150583" y="481317"/>
        <a:ext cx="3640828" cy="1131365"/>
      </dsp:txXfrm>
    </dsp:sp>
    <dsp:sp modelId="{2B3B7FAC-FEB3-4E8D-AC95-339210B837E5}">
      <dsp:nvSpPr>
        <dsp:cNvPr id="0" name=""/>
        <dsp:cNvSpPr/>
      </dsp:nvSpPr>
      <dsp:spPr>
        <a:xfrm>
          <a:off x="4150583" y="1612682"/>
          <a:ext cx="3640828" cy="46116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Perbaikan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Jalan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Kualitas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Pengolahan</a:t>
          </a:r>
          <a:r>
            <a:rPr lang="en-US" sz="2800" kern="1200" dirty="0" smtClean="0"/>
            <a:t> Air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Keamanan</a:t>
          </a:r>
          <a:endParaRPr lang="en-US" sz="2800" kern="1200" dirty="0"/>
        </a:p>
      </dsp:txBody>
      <dsp:txXfrm>
        <a:off x="4150583" y="1612682"/>
        <a:ext cx="3640828" cy="461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4ECF1-6E72-4B9E-AA4A-1507D4EDB07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38BB2-1F41-469C-B71E-605DB7A137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4ECF1-6E72-4B9E-AA4A-1507D4EDB07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38BB2-1F41-469C-B71E-605DB7A13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4ECF1-6E72-4B9E-AA4A-1507D4EDB07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38BB2-1F41-469C-B71E-605DB7A13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4ECF1-6E72-4B9E-AA4A-1507D4EDB07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38BB2-1F41-469C-B71E-605DB7A13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4ECF1-6E72-4B9E-AA4A-1507D4EDB07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38BB2-1F41-469C-B71E-605DB7A137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4ECF1-6E72-4B9E-AA4A-1507D4EDB07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38BB2-1F41-469C-B71E-605DB7A13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4ECF1-6E72-4B9E-AA4A-1507D4EDB07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38BB2-1F41-469C-B71E-605DB7A13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4ECF1-6E72-4B9E-AA4A-1507D4EDB07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38BB2-1F41-469C-B71E-605DB7A13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4ECF1-6E72-4B9E-AA4A-1507D4EDB07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38BB2-1F41-469C-B71E-605DB7A137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4ECF1-6E72-4B9E-AA4A-1507D4EDB07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38BB2-1F41-469C-B71E-605DB7A13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4ECF1-6E72-4B9E-AA4A-1507D4EDB07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38BB2-1F41-469C-B71E-605DB7A137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74ECF1-6E72-4B9E-AA4A-1507D4EDB07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C38BB2-1F41-469C-B71E-605DB7A137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H:\Etbis%20Tugas%201,%20Kelompok%201,%20EB%20kelas%20Adbis%20D\IMG_4653.avi" TargetMode="External"/><Relationship Id="rId1" Type="http://schemas.openxmlformats.org/officeDocument/2006/relationships/video" Target="file:///H:\Etbis%20Tugas%201,%20Kelompok%201,%20EB%20kelas%20Adbis%20D\IMG_3102.avi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0"/>
            <a:ext cx="7406640" cy="1472184"/>
          </a:xfrm>
        </p:spPr>
        <p:txBody>
          <a:bodyPr/>
          <a:lstStyle/>
          <a:p>
            <a:r>
              <a:rPr lang="en-US" dirty="0" err="1" smtClean="0"/>
              <a:t>Observasi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Baleendah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7406640" cy="1752600"/>
          </a:xfrm>
        </p:spPr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43000" y="4495800"/>
            <a:ext cx="7406640" cy="220980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Kelompok</a:t>
            </a: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1 :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Ari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Giantika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Chandra	  (1203120147)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Deki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Suryana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(1203120156)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600" baseline="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Denish</a:t>
            </a: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Ariesmendi</a:t>
            </a: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	  (1203122154)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Deriananda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Jesistara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Rayiki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(1203120155)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M. </a:t>
            </a:r>
            <a:r>
              <a:rPr lang="en-US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Taufik</a:t>
            </a: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Aprian</a:t>
            </a: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S		  (1203120173)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M.Refi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Yaszin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(1203122170)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MG_3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31508">
            <a:off x="3352800" y="1752600"/>
            <a:ext cx="4385733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90688" cy="1189038"/>
          </a:xfrm>
        </p:spPr>
        <p:txBody>
          <a:bodyPr/>
          <a:lstStyle/>
          <a:p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Baleendah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5105400"/>
          </a:xfrm>
        </p:spPr>
        <p:txBody>
          <a:bodyPr>
            <a:normAutofit fontScale="70000" lnSpcReduction="20000"/>
          </a:bodyPr>
          <a:lstStyle/>
          <a:p>
            <a:pPr marL="55563" indent="-25400" algn="just">
              <a:lnSpc>
                <a:spcPct val="170000"/>
              </a:lnSpc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Pada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tahun</a:t>
            </a:r>
            <a:r>
              <a:rPr lang="en-US" dirty="0" smtClean="0">
                <a:solidFill>
                  <a:srgbClr val="C00000"/>
                </a:solidFill>
              </a:rPr>
              <a:t> 1970 </a:t>
            </a:r>
            <a:r>
              <a:rPr lang="en-US" dirty="0" err="1" smtClean="0">
                <a:solidFill>
                  <a:srgbClr val="C00000"/>
                </a:solidFill>
              </a:rPr>
              <a:t>sampai</a:t>
            </a:r>
            <a:r>
              <a:rPr lang="en-US" dirty="0" smtClean="0">
                <a:solidFill>
                  <a:srgbClr val="C00000"/>
                </a:solidFill>
              </a:rPr>
              <a:t> 1980-an, 90% </a:t>
            </a:r>
            <a:r>
              <a:rPr lang="en-US" dirty="0" err="1" smtClean="0">
                <a:solidFill>
                  <a:srgbClr val="C00000"/>
                </a:solidFill>
              </a:rPr>
              <a:t>wilayah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Baleendah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adalah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daerah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pertanian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persawahan</a:t>
            </a:r>
            <a:r>
              <a:rPr lang="en-US" dirty="0" smtClean="0">
                <a:solidFill>
                  <a:srgbClr val="C00000"/>
                </a:solidFill>
              </a:rPr>
              <a:t>). </a:t>
            </a:r>
          </a:p>
          <a:p>
            <a:pPr marL="55563" indent="-25400" algn="just">
              <a:lnSpc>
                <a:spcPct val="170000"/>
              </a:lnSpc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Tahun</a:t>
            </a:r>
            <a:r>
              <a:rPr lang="en-US" dirty="0" smtClean="0">
                <a:solidFill>
                  <a:srgbClr val="C00000"/>
                </a:solidFill>
              </a:rPr>
              <a:t> 1980-an </a:t>
            </a:r>
            <a:r>
              <a:rPr lang="en-US" dirty="0" err="1" smtClean="0">
                <a:solidFill>
                  <a:srgbClr val="C00000"/>
                </a:solidFill>
              </a:rPr>
              <a:t>Kecamatan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Baleendah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direncanakan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menjadi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ibu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Kabupaten</a:t>
            </a:r>
            <a:r>
              <a:rPr lang="en-US" dirty="0" smtClean="0">
                <a:solidFill>
                  <a:srgbClr val="C00000"/>
                </a:solidFill>
              </a:rPr>
              <a:t> Bandung. </a:t>
            </a:r>
            <a:r>
              <a:rPr lang="en-US" dirty="0" err="1" smtClean="0">
                <a:solidFill>
                  <a:srgbClr val="C00000"/>
                </a:solidFill>
              </a:rPr>
              <a:t>Maka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dibangunlah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sarana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en-US" dirty="0" err="1" smtClean="0">
                <a:solidFill>
                  <a:srgbClr val="C00000"/>
                </a:solidFill>
              </a:rPr>
              <a:t>prasarana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perumahan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umum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tempat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ibadah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sekolah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sehingga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mengubah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sebagian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besar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wilayah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pertanian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menjadi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gedung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bangunan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lainya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marL="55563" indent="-25400" algn="just">
              <a:lnSpc>
                <a:spcPct val="170000"/>
              </a:lnSpc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Luas</a:t>
            </a:r>
            <a:r>
              <a:rPr lang="en-US" dirty="0" smtClean="0">
                <a:solidFill>
                  <a:srgbClr val="C00000"/>
                </a:solidFill>
              </a:rPr>
              <a:t> Daerah :  41,946 km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</a:p>
          <a:p>
            <a:pPr marL="55563" indent="-25400" algn="just">
              <a:lnSpc>
                <a:spcPct val="170000"/>
              </a:lnSpc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Jumlah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Penduduk</a:t>
            </a:r>
            <a:r>
              <a:rPr lang="en-US" dirty="0" smtClean="0">
                <a:solidFill>
                  <a:srgbClr val="C00000"/>
                </a:solidFill>
              </a:rPr>
              <a:t> : +/- 5.750 </a:t>
            </a:r>
            <a:r>
              <a:rPr lang="en-US" dirty="0" err="1" smtClean="0">
                <a:solidFill>
                  <a:srgbClr val="C00000"/>
                </a:solidFill>
              </a:rPr>
              <a:t>jiwa</a:t>
            </a:r>
            <a:r>
              <a:rPr lang="en-US" dirty="0" smtClean="0">
                <a:solidFill>
                  <a:srgbClr val="C00000"/>
                </a:solidFill>
              </a:rPr>
              <a:t> per km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endParaRPr lang="en-US" baseline="30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98080" cy="1143000"/>
          </a:xfrm>
        </p:spPr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066800"/>
          <a:ext cx="786765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G_30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2590799"/>
            <a:ext cx="3657600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152400"/>
          <a:ext cx="779145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SC_00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2209800"/>
            <a:ext cx="3657599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0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304800"/>
            <a:ext cx="4876800" cy="2895600"/>
          </a:xfrm>
          <a:prstGeom prst="rect">
            <a:avLst/>
          </a:prstGeom>
        </p:spPr>
      </p:pic>
      <p:pic>
        <p:nvPicPr>
          <p:cNvPr id="5" name="IMG_4653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131733" y="3962400"/>
            <a:ext cx="4732867" cy="266223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90688" cy="1265238"/>
          </a:xfrm>
        </p:spPr>
        <p:txBody>
          <a:bodyPr/>
          <a:lstStyle/>
          <a:p>
            <a:r>
              <a:rPr lang="en-US" dirty="0" err="1" smtClean="0"/>
              <a:t>Dokumentasi</a:t>
            </a:r>
            <a:endParaRPr lang="en-US" dirty="0"/>
          </a:p>
        </p:txBody>
      </p:sp>
      <p:pic>
        <p:nvPicPr>
          <p:cNvPr id="6" name="Content Placeholder 5" descr="IMG_3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265612" y="1306513"/>
            <a:ext cx="5575300" cy="418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SC_0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057400"/>
            <a:ext cx="3592286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0"/>
            <a:ext cx="43434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3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76850" y="552450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_3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209675" y="3724275"/>
            <a:ext cx="35814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790688" cy="632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/>
              <a:t> </a:t>
            </a:r>
            <a:r>
              <a:rPr lang="en-US" sz="4400" b="1" i="1" u="sng" dirty="0" err="1" smtClean="0">
                <a:solidFill>
                  <a:srgbClr val="C00000"/>
                </a:solidFill>
              </a:rPr>
              <a:t>Terima</a:t>
            </a:r>
            <a:r>
              <a:rPr lang="en-US" sz="4400" b="1" i="1" u="sng" dirty="0" smtClean="0">
                <a:solidFill>
                  <a:srgbClr val="C00000"/>
                </a:solidFill>
              </a:rPr>
              <a:t> </a:t>
            </a:r>
            <a:r>
              <a:rPr lang="en-US" sz="4400" b="1" i="1" u="sng" dirty="0" err="1" smtClean="0">
                <a:solidFill>
                  <a:srgbClr val="C00000"/>
                </a:solidFill>
              </a:rPr>
              <a:t>Kasih</a:t>
            </a:r>
            <a:endParaRPr lang="en-US" sz="4400" b="1" i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914400"/>
            <a:ext cx="59436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143</TotalTime>
  <Words>117</Words>
  <Application>Microsoft Office PowerPoint</Application>
  <PresentationFormat>On-screen Show (4:3)</PresentationFormat>
  <Paragraphs>32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Observasi Desa Baleendah</vt:lpstr>
      <vt:lpstr>Profil Baleendah</vt:lpstr>
      <vt:lpstr>Hasil Wawancara</vt:lpstr>
      <vt:lpstr>Slide 4</vt:lpstr>
      <vt:lpstr>Slide 5</vt:lpstr>
      <vt:lpstr>Dokumentasi</vt:lpstr>
      <vt:lpstr>Slide 7</vt:lpstr>
      <vt:lpstr>Slide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Observasi</dc:title>
  <dc:creator>Mandiri</dc:creator>
  <cp:lastModifiedBy>Mandiri</cp:lastModifiedBy>
  <cp:revision>13</cp:revision>
  <dcterms:created xsi:type="dcterms:W3CDTF">2014-11-11T23:27:35Z</dcterms:created>
  <dcterms:modified xsi:type="dcterms:W3CDTF">2014-11-12T05:50:53Z</dcterms:modified>
</cp:coreProperties>
</file>